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handoutMasterIdLst>
    <p:handoutMasterId r:id="rId4"/>
  </p:handoutMasterIdLst>
  <p:sldIdLst>
    <p:sldId id="351" r:id="rId2"/>
  </p:sldIdLst>
  <p:sldSz cx="9906000" cy="6858000" type="A4"/>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6"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9900"/>
    <a:srgbClr val="0000FF"/>
    <a:srgbClr val="00CCFF"/>
    <a:srgbClr val="FF3300"/>
    <a:srgbClr val="66FF33"/>
    <a:srgbClr val="006600"/>
    <a:srgbClr val="B0753A"/>
    <a:srgbClr val="FF66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4" autoAdjust="0"/>
    <p:restoredTop sz="96391" autoAdjust="0"/>
  </p:normalViewPr>
  <p:slideViewPr>
    <p:cSldViewPr>
      <p:cViewPr>
        <p:scale>
          <a:sx n="75" d="100"/>
          <a:sy n="75" d="100"/>
        </p:scale>
        <p:origin x="1032" y="90"/>
      </p:cViewPr>
      <p:guideLst>
        <p:guide orient="horz" pos="2886"/>
        <p:guide pos="2880"/>
      </p:guideLst>
    </p:cSldViewPr>
  </p:slideViewPr>
  <p:outlineViewPr>
    <p:cViewPr>
      <p:scale>
        <a:sx n="25" d="100"/>
        <a:sy n="25" d="100"/>
      </p:scale>
      <p:origin x="0" y="-654"/>
    </p:cViewPr>
  </p:outlineViewPr>
  <p:notesTextViewPr>
    <p:cViewPr>
      <p:scale>
        <a:sx n="1" d="1"/>
        <a:sy n="1" d="1"/>
      </p:scale>
      <p:origin x="0" y="0"/>
    </p:cViewPr>
  </p:notesTextViewPr>
  <p:sorterViewPr>
    <p:cViewPr>
      <p:scale>
        <a:sx n="100" d="100"/>
        <a:sy n="100" d="100"/>
      </p:scale>
      <p:origin x="0" y="-1962"/>
    </p:cViewPr>
  </p:sorterViewPr>
  <p:notesViewPr>
    <p:cSldViewPr>
      <p:cViewPr varScale="1">
        <p:scale>
          <a:sx n="81" d="100"/>
          <a:sy n="81" d="100"/>
        </p:scale>
        <p:origin x="3000" y="10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6" name="ヘッダー プレースホルダー 1"/>
          <p:cNvSpPr>
            <a:spLocks noGrp="1"/>
          </p:cNvSpPr>
          <p:nvPr>
            <p:ph type="hdr" sz="quarter"/>
          </p:nvPr>
        </p:nvSpPr>
        <p:spPr>
          <a:xfrm>
            <a:off x="9" y="1"/>
            <a:ext cx="3048767" cy="510282"/>
          </a:xfrm>
          <a:prstGeom prst="rect">
            <a:avLst/>
          </a:prstGeom>
        </p:spPr>
        <p:txBody>
          <a:bodyPr vert="horz" lIns="94592" tIns="47295" rIns="94592" bIns="47295" rtlCol="0"/>
          <a:lstStyle>
            <a:lvl1pPr algn="l">
              <a:defRPr sz="1200"/>
            </a:lvl1pPr>
          </a:lstStyle>
          <a:p>
            <a:endParaRPr kumimoji="1" lang="ja-JP" altLang="en-US"/>
          </a:p>
        </p:txBody>
      </p:sp>
      <p:sp>
        <p:nvSpPr>
          <p:cNvPr id="1157" name="日付プレースホルダー 2"/>
          <p:cNvSpPr>
            <a:spLocks noGrp="1"/>
          </p:cNvSpPr>
          <p:nvPr>
            <p:ph type="dt" sz="quarter" idx="1"/>
          </p:nvPr>
        </p:nvSpPr>
        <p:spPr>
          <a:xfrm>
            <a:off x="3983788" y="1"/>
            <a:ext cx="3048766" cy="510282"/>
          </a:xfrm>
          <a:prstGeom prst="rect">
            <a:avLst/>
          </a:prstGeom>
        </p:spPr>
        <p:txBody>
          <a:bodyPr vert="horz" lIns="94592" tIns="47295" rIns="94592" bIns="47295" rtlCol="0"/>
          <a:lstStyle>
            <a:lvl1pPr algn="r">
              <a:defRPr sz="1200"/>
            </a:lvl1pPr>
          </a:lstStyle>
          <a:p>
            <a:fld id="{5D799E79-3ECC-4A17-AD4D-BAE61A5C0347}" type="datetimeFigureOut">
              <a:rPr kumimoji="1" lang="ja-JP" altLang="en-US" smtClean="0"/>
              <a:t>2024/5/22</a:t>
            </a:fld>
            <a:endParaRPr kumimoji="1" lang="ja-JP" altLang="en-US"/>
          </a:p>
        </p:txBody>
      </p:sp>
      <p:sp>
        <p:nvSpPr>
          <p:cNvPr id="1158" name="フッター プレースホルダー 3"/>
          <p:cNvSpPr>
            <a:spLocks noGrp="1"/>
          </p:cNvSpPr>
          <p:nvPr>
            <p:ph type="ftr" sz="quarter" idx="2"/>
          </p:nvPr>
        </p:nvSpPr>
        <p:spPr>
          <a:xfrm>
            <a:off x="9" y="9654485"/>
            <a:ext cx="3048767" cy="510282"/>
          </a:xfrm>
          <a:prstGeom prst="rect">
            <a:avLst/>
          </a:prstGeom>
        </p:spPr>
        <p:txBody>
          <a:bodyPr vert="horz" lIns="94592" tIns="47295" rIns="94592" bIns="47295" rtlCol="0" anchor="b"/>
          <a:lstStyle>
            <a:lvl1pPr algn="l">
              <a:defRPr sz="1200"/>
            </a:lvl1pPr>
          </a:lstStyle>
          <a:p>
            <a:endParaRPr kumimoji="1" lang="ja-JP" altLang="en-US"/>
          </a:p>
        </p:txBody>
      </p:sp>
      <p:sp>
        <p:nvSpPr>
          <p:cNvPr id="1159" name="スライド番号プレースホルダー 4"/>
          <p:cNvSpPr>
            <a:spLocks noGrp="1"/>
          </p:cNvSpPr>
          <p:nvPr>
            <p:ph type="sldNum" sz="quarter" idx="3"/>
          </p:nvPr>
        </p:nvSpPr>
        <p:spPr>
          <a:xfrm>
            <a:off x="3983788" y="9654485"/>
            <a:ext cx="3048766" cy="510282"/>
          </a:xfrm>
          <a:prstGeom prst="rect">
            <a:avLst/>
          </a:prstGeom>
        </p:spPr>
        <p:txBody>
          <a:bodyPr vert="horz" lIns="94592" tIns="47295" rIns="94592" bIns="47295" rtlCol="0" anchor="b"/>
          <a:lstStyle>
            <a:lvl1pPr algn="r">
              <a:defRPr sz="1200"/>
            </a:lvl1pPr>
          </a:lstStyle>
          <a:p>
            <a:fld id="{98628C45-7FEF-4C44-8121-A22D7306810B}" type="slidenum">
              <a:rPr kumimoji="1" lang="ja-JP" altLang="en-US" smtClean="0"/>
              <a:t>‹#›</a:t>
            </a:fld>
            <a:endParaRPr kumimoji="1" lang="ja-JP" altLang="en-US"/>
          </a:p>
        </p:txBody>
      </p:sp>
    </p:spTree>
    <p:extLst>
      <p:ext uri="{BB962C8B-B14F-4D97-AF65-F5344CB8AC3E}">
        <p14:creationId xmlns:p14="http://schemas.microsoft.com/office/powerpoint/2010/main" val="27186360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49" name="ヘッダー プレースホルダー 1"/>
          <p:cNvSpPr>
            <a:spLocks noGrp="1"/>
          </p:cNvSpPr>
          <p:nvPr>
            <p:ph type="hdr" sz="quarter"/>
          </p:nvPr>
        </p:nvSpPr>
        <p:spPr>
          <a:xfrm>
            <a:off x="4" y="1"/>
            <a:ext cx="3048158" cy="508238"/>
          </a:xfrm>
          <a:prstGeom prst="rect">
            <a:avLst/>
          </a:prstGeom>
        </p:spPr>
        <p:txBody>
          <a:bodyPr vert="horz" lIns="98118" tIns="49058" rIns="98118" bIns="49058" rtlCol="0"/>
          <a:lstStyle>
            <a:lvl1pPr algn="l">
              <a:defRPr sz="1400"/>
            </a:lvl1pPr>
          </a:lstStyle>
          <a:p>
            <a:endParaRPr kumimoji="1" lang="ja-JP" altLang="en-US"/>
          </a:p>
        </p:txBody>
      </p:sp>
      <p:sp>
        <p:nvSpPr>
          <p:cNvPr id="1150" name="日付プレースホルダー 2"/>
          <p:cNvSpPr>
            <a:spLocks noGrp="1"/>
          </p:cNvSpPr>
          <p:nvPr>
            <p:ph type="dt" idx="1"/>
          </p:nvPr>
        </p:nvSpPr>
        <p:spPr>
          <a:xfrm>
            <a:off x="3984429" y="1"/>
            <a:ext cx="3048158" cy="508238"/>
          </a:xfrm>
          <a:prstGeom prst="rect">
            <a:avLst/>
          </a:prstGeom>
        </p:spPr>
        <p:txBody>
          <a:bodyPr vert="horz" lIns="98118" tIns="49058" rIns="98118" bIns="49058" rtlCol="0"/>
          <a:lstStyle>
            <a:lvl1pPr algn="r">
              <a:defRPr sz="1400"/>
            </a:lvl1pPr>
          </a:lstStyle>
          <a:p>
            <a:fld id="{46D06EA9-14B5-4F31-95CC-6AD91D20700D}" type="datetimeFigureOut">
              <a:rPr kumimoji="1" lang="ja-JP" altLang="en-US" smtClean="0"/>
              <a:t>2024/5/22</a:t>
            </a:fld>
            <a:endParaRPr kumimoji="1" lang="ja-JP" altLang="en-US"/>
          </a:p>
        </p:txBody>
      </p:sp>
      <p:sp>
        <p:nvSpPr>
          <p:cNvPr id="1151" name="スライド イメージ プレースホルダー 3"/>
          <p:cNvSpPr>
            <a:spLocks noGrp="1" noRot="1" noChangeAspect="1"/>
          </p:cNvSpPr>
          <p:nvPr>
            <p:ph type="sldImg" idx="2"/>
          </p:nvPr>
        </p:nvSpPr>
        <p:spPr>
          <a:xfrm>
            <a:off x="763588" y="763588"/>
            <a:ext cx="5507037" cy="3811587"/>
          </a:xfrm>
          <a:prstGeom prst="rect">
            <a:avLst/>
          </a:prstGeom>
          <a:noFill/>
          <a:ln w="12700">
            <a:solidFill>
              <a:prstClr val="black"/>
            </a:solidFill>
          </a:ln>
        </p:spPr>
        <p:txBody>
          <a:bodyPr vert="horz" lIns="98118" tIns="49058" rIns="98118" bIns="49058" rtlCol="0" anchor="ctr"/>
          <a:lstStyle/>
          <a:p>
            <a:endParaRPr lang="ja-JP" altLang="en-US"/>
          </a:p>
        </p:txBody>
      </p:sp>
      <p:sp>
        <p:nvSpPr>
          <p:cNvPr id="1152" name="ノート プレースホルダー 4"/>
          <p:cNvSpPr>
            <a:spLocks noGrp="1"/>
          </p:cNvSpPr>
          <p:nvPr>
            <p:ph type="body" sz="quarter" idx="3"/>
          </p:nvPr>
        </p:nvSpPr>
        <p:spPr>
          <a:xfrm>
            <a:off x="703422" y="4828270"/>
            <a:ext cx="5627370" cy="4574143"/>
          </a:xfrm>
          <a:prstGeom prst="rect">
            <a:avLst/>
          </a:prstGeom>
        </p:spPr>
        <p:txBody>
          <a:bodyPr vert="horz" lIns="98118" tIns="49058" rIns="98118" bIns="4905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53" name="フッター プレースホルダー 5"/>
          <p:cNvSpPr>
            <a:spLocks noGrp="1"/>
          </p:cNvSpPr>
          <p:nvPr>
            <p:ph type="ftr" sz="quarter" idx="4"/>
          </p:nvPr>
        </p:nvSpPr>
        <p:spPr>
          <a:xfrm>
            <a:off x="4" y="9654763"/>
            <a:ext cx="3048158" cy="508238"/>
          </a:xfrm>
          <a:prstGeom prst="rect">
            <a:avLst/>
          </a:prstGeom>
        </p:spPr>
        <p:txBody>
          <a:bodyPr vert="horz" lIns="98118" tIns="49058" rIns="98118" bIns="49058" rtlCol="0" anchor="b"/>
          <a:lstStyle>
            <a:lvl1pPr algn="l">
              <a:defRPr sz="1400"/>
            </a:lvl1pPr>
          </a:lstStyle>
          <a:p>
            <a:endParaRPr kumimoji="1" lang="ja-JP" altLang="en-US"/>
          </a:p>
        </p:txBody>
      </p:sp>
      <p:sp>
        <p:nvSpPr>
          <p:cNvPr id="1154" name="スライド番号プレースホルダー 6"/>
          <p:cNvSpPr>
            <a:spLocks noGrp="1"/>
          </p:cNvSpPr>
          <p:nvPr>
            <p:ph type="sldNum" sz="quarter" idx="5"/>
          </p:nvPr>
        </p:nvSpPr>
        <p:spPr>
          <a:xfrm>
            <a:off x="3984429" y="9654763"/>
            <a:ext cx="3048158" cy="508238"/>
          </a:xfrm>
          <a:prstGeom prst="rect">
            <a:avLst/>
          </a:prstGeom>
        </p:spPr>
        <p:txBody>
          <a:bodyPr vert="horz" lIns="98118" tIns="49058" rIns="98118" bIns="49058" rtlCol="0" anchor="b"/>
          <a:lstStyle>
            <a:lvl1pPr algn="r">
              <a:defRPr sz="14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807EA6-0398-4990-8029-A74DB7412258}" type="slidenum">
              <a:rPr kumimoji="1" lang="ja-JP" altLang="en-US" smtClean="0"/>
              <a:t>0</a:t>
            </a:fld>
            <a:endParaRPr kumimoji="1" lang="ja-JP" altLang="en-US"/>
          </a:p>
        </p:txBody>
      </p:sp>
    </p:spTree>
    <p:extLst>
      <p:ext uri="{BB962C8B-B14F-4D97-AF65-F5344CB8AC3E}">
        <p14:creationId xmlns:p14="http://schemas.microsoft.com/office/powerpoint/2010/main" val="6417543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1035" name="Picture 7" descr="mlit_top"/>
          <p:cNvPicPr>
            <a:picLocks noChangeAspect="1" noChangeArrowheads="1"/>
          </p:cNvPicPr>
          <p:nvPr userDrawn="1"/>
        </p:nvPicPr>
        <p:blipFill>
          <a:blip r:embed="rId2"/>
          <a:srcRect t="62230"/>
          <a:stretch>
            <a:fillRect/>
          </a:stretch>
        </p:blipFill>
        <p:spPr>
          <a:xfrm>
            <a:off x="0" y="6524625"/>
            <a:ext cx="9906000" cy="333375"/>
          </a:xfrm>
          <a:prstGeom prst="rect">
            <a:avLst/>
          </a:prstGeom>
          <a:noFill/>
          <a:ln>
            <a:noFill/>
          </a:ln>
        </p:spPr>
      </p:pic>
      <p:sp>
        <p:nvSpPr>
          <p:cNvPr id="1036" name="Rectangle 9"/>
          <p:cNvSpPr>
            <a:spLocks noChangeArrowheads="1"/>
          </p:cNvSpPr>
          <p:nvPr userDrawn="1"/>
        </p:nvSpPr>
        <p:spPr>
          <a:xfrm>
            <a:off x="1692275" y="3284538"/>
            <a:ext cx="8213725" cy="73025"/>
          </a:xfrm>
          <a:prstGeom prst="rect">
            <a:avLst/>
          </a:prstGeom>
          <a:solidFill>
            <a:srgbClr val="0066CC"/>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1037" name="Picture 11"/>
          <p:cNvPicPr>
            <a:picLocks noChangeAspect="1" noChangeArrowheads="1"/>
          </p:cNvPicPr>
          <p:nvPr userDrawn="1"/>
        </p:nvPicPr>
        <p:blipFill>
          <a:blip r:embed="rId3"/>
          <a:stretch>
            <a:fillRect/>
          </a:stretch>
        </p:blipFill>
        <p:spPr>
          <a:xfrm>
            <a:off x="0" y="6051550"/>
            <a:ext cx="2124075" cy="473075"/>
          </a:xfrm>
          <a:prstGeom prst="rect">
            <a:avLst/>
          </a:prstGeom>
          <a:noFill/>
          <a:ln>
            <a:noFill/>
          </a:ln>
        </p:spPr>
      </p:pic>
      <p:sp>
        <p:nvSpPr>
          <p:cNvPr id="1038" name="Text Box 12"/>
          <p:cNvSpPr txBox="1">
            <a:spLocks noChangeArrowheads="1"/>
          </p:cNvSpPr>
          <p:nvPr userDrawn="1"/>
        </p:nvSpPr>
        <p:spPr>
          <a:xfrm>
            <a:off x="0" y="6524625"/>
            <a:ext cx="3636963" cy="274638"/>
          </a:xfrm>
          <a:prstGeom prst="rect">
            <a:avLst/>
          </a:prstGeom>
          <a:noFill/>
          <a:ln>
            <a:noFill/>
          </a:ln>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1039" name="Rectangle 3"/>
          <p:cNvSpPr>
            <a:spLocks noGrp="1" noChangeArrowheads="1"/>
          </p:cNvSpPr>
          <p:nvPr>
            <p:ph type="subTitle" idx="1"/>
          </p:nvPr>
        </p:nvSpPr>
        <p:spPr>
          <a:xfrm>
            <a:off x="1371600" y="3886200"/>
            <a:ext cx="6400800" cy="1752600"/>
          </a:xfrm>
          <a:prstGeom prst="rect">
            <a:avLst/>
          </a:prstGeom>
        </p:spPr>
        <p:txBody>
          <a:bodyPr/>
          <a:lstStyle>
            <a:lvl1pPr marL="0" indent="0" algn="ctr">
              <a:buFontTx/>
              <a:buNone/>
              <a:defRPr/>
            </a:lvl1pPr>
          </a:lstStyle>
          <a:p>
            <a:r>
              <a:rPr lang="ja-JP" altLang="en-US"/>
              <a:t>マスター サブタイトルの書式設定</a:t>
            </a:r>
          </a:p>
        </p:txBody>
      </p:sp>
      <p:sp>
        <p:nvSpPr>
          <p:cNvPr id="1040" name="日付プレースホルダー 15"/>
          <p:cNvSpPr>
            <a:spLocks noGrp="1"/>
          </p:cNvSpPr>
          <p:nvPr>
            <p:ph type="dt" sz="half" idx="10"/>
          </p:nvPr>
        </p:nvSpPr>
        <p:spPr>
          <a:xfrm>
            <a:off x="495301" y="6237316"/>
            <a:ext cx="2039431" cy="365125"/>
          </a:xfrm>
        </p:spPr>
        <p:txBody>
          <a:bodyPr/>
          <a:lstStyle/>
          <a:p>
            <a:endParaRPr lang="ja-JP" altLang="en-US" dirty="0"/>
          </a:p>
        </p:txBody>
      </p:sp>
      <p:sp>
        <p:nvSpPr>
          <p:cNvPr id="1041" name="フッター プレースホルダー 16"/>
          <p:cNvSpPr>
            <a:spLocks noGrp="1"/>
          </p:cNvSpPr>
          <p:nvPr>
            <p:ph type="ftr" sz="quarter" idx="11"/>
          </p:nvPr>
        </p:nvSpPr>
        <p:spPr>
          <a:xfrm>
            <a:off x="2729753" y="6237316"/>
            <a:ext cx="4446494" cy="365125"/>
          </a:xfrm>
        </p:spPr>
        <p:txBody>
          <a:bodyPr/>
          <a:lstStyle/>
          <a:p>
            <a:endParaRPr lang="ja-JP" altLang="en-US" dirty="0"/>
          </a:p>
        </p:txBody>
      </p:sp>
      <p:sp>
        <p:nvSpPr>
          <p:cNvPr id="1042" name="スライド番号プレースホルダー 17"/>
          <p:cNvSpPr>
            <a:spLocks noGrp="1"/>
          </p:cNvSpPr>
          <p:nvPr>
            <p:ph type="sldNum" sz="quarter" idx="12"/>
          </p:nvPr>
        </p:nvSpPr>
        <p:spPr>
          <a:xfrm>
            <a:off x="7829424" y="6585003"/>
            <a:ext cx="2078436" cy="365125"/>
          </a:xfrm>
        </p:spPr>
        <p:txBody>
          <a:bodyPr/>
          <a:lstStyle/>
          <a:p>
            <a:fld id="{2C9400E4-C46D-48FA-AEA0-ED136F70A0E5}" type="slidenum">
              <a:rPr lang="ja-JP" altLang="en-US" smtClean="0"/>
              <a:pPr/>
              <a:t>‹#›</a:t>
            </a:fld>
            <a:endParaRPr lang="ja-JP" altLang="en-US" dirty="0"/>
          </a:p>
        </p:txBody>
      </p:sp>
    </p:spTree>
    <p:extLst>
      <p:ext uri="{BB962C8B-B14F-4D97-AF65-F5344CB8AC3E}">
        <p14:creationId xmlns:p14="http://schemas.microsoft.com/office/powerpoint/2010/main" val="38726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90" name="タイトル 1"/>
          <p:cNvSpPr>
            <a:spLocks noGrp="1"/>
          </p:cNvSpPr>
          <p:nvPr>
            <p:ph type="title"/>
          </p:nvPr>
        </p:nvSpPr>
        <p:spPr>
          <a:xfrm>
            <a:off x="495300" y="418655"/>
            <a:ext cx="8915400" cy="994123"/>
          </a:xfrm>
        </p:spPr>
        <p:txBody>
          <a:bodyPr/>
          <a:lstStyle/>
          <a:p>
            <a:r>
              <a:rPr kumimoji="1" lang="ja-JP" altLang="en-US"/>
              <a:t>マスター タイトルの書式設定</a:t>
            </a:r>
            <a:endParaRPr kumimoji="1" lang="ja-JP" altLang="en-US" dirty="0"/>
          </a:p>
        </p:txBody>
      </p:sp>
      <p:sp>
        <p:nvSpPr>
          <p:cNvPr id="1091" name="日付プレースホルダー 2"/>
          <p:cNvSpPr>
            <a:spLocks noGrp="1"/>
          </p:cNvSpPr>
          <p:nvPr>
            <p:ph type="dt" sz="half" idx="10"/>
          </p:nvPr>
        </p:nvSpPr>
        <p:spPr/>
        <p:txBody>
          <a:bodyPr/>
          <a:lstStyle/>
          <a:p>
            <a:endParaRPr kumimoji="1" lang="ja-JP" altLang="en-US"/>
          </a:p>
        </p:txBody>
      </p:sp>
      <p:sp>
        <p:nvSpPr>
          <p:cNvPr id="1092" name="フッター プレースホルダー 3"/>
          <p:cNvSpPr>
            <a:spLocks noGrp="1"/>
          </p:cNvSpPr>
          <p:nvPr>
            <p:ph type="ftr" sz="quarter" idx="11"/>
          </p:nvPr>
        </p:nvSpPr>
        <p:spPr/>
        <p:txBody>
          <a:bodyPr/>
          <a:lstStyle/>
          <a:p>
            <a:endParaRPr kumimoji="1" lang="ja-JP" altLang="en-US"/>
          </a:p>
        </p:txBody>
      </p:sp>
      <p:sp>
        <p:nvSpPr>
          <p:cNvPr id="1093"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095" name="日付プレースホルダー 1"/>
          <p:cNvSpPr>
            <a:spLocks noGrp="1"/>
          </p:cNvSpPr>
          <p:nvPr>
            <p:ph type="dt" sz="half" idx="10"/>
          </p:nvPr>
        </p:nvSpPr>
        <p:spPr/>
        <p:txBody>
          <a:bodyPr/>
          <a:lstStyle/>
          <a:p>
            <a:endParaRPr kumimoji="1" lang="ja-JP" altLang="en-US"/>
          </a:p>
        </p:txBody>
      </p:sp>
      <p:sp>
        <p:nvSpPr>
          <p:cNvPr id="1096" name="フッター プレースホルダー 2"/>
          <p:cNvSpPr>
            <a:spLocks noGrp="1"/>
          </p:cNvSpPr>
          <p:nvPr>
            <p:ph type="ftr" sz="quarter" idx="11"/>
          </p:nvPr>
        </p:nvSpPr>
        <p:spPr/>
        <p:txBody>
          <a:bodyPr/>
          <a:lstStyle/>
          <a:p>
            <a:endParaRPr kumimoji="1" lang="ja-JP" altLang="en-US"/>
          </a:p>
        </p:txBody>
      </p:sp>
      <p:sp>
        <p:nvSpPr>
          <p:cNvPr id="1097"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grpSp>
        <p:nvGrpSpPr>
          <p:cNvPr id="1098" name="Group 19"/>
          <p:cNvGrpSpPr/>
          <p:nvPr userDrawn="1"/>
        </p:nvGrpSpPr>
        <p:grpSpPr>
          <a:xfrm>
            <a:off x="0" y="260648"/>
            <a:ext cx="9906000" cy="748453"/>
            <a:chOff x="0" y="0"/>
            <a:chExt cx="5760" cy="344"/>
          </a:xfrm>
        </p:grpSpPr>
        <p:pic>
          <p:nvPicPr>
            <p:cNvPr id="1099" name="Picture 9" descr="mlit_top"/>
            <p:cNvPicPr>
              <a:picLocks noChangeAspect="1" noChangeArrowheads="1"/>
            </p:cNvPicPr>
            <p:nvPr userDrawn="1"/>
          </p:nvPicPr>
          <p:blipFill>
            <a:blip r:embed="rId2"/>
            <a:srcRect t="26801" b="65286"/>
            <a:stretch>
              <a:fillRect/>
            </a:stretch>
          </p:blipFill>
          <p:spPr>
            <a:xfrm>
              <a:off x="0" y="300"/>
              <a:ext cx="5760" cy="44"/>
            </a:xfrm>
            <a:prstGeom prst="rect">
              <a:avLst/>
            </a:prstGeom>
            <a:noFill/>
            <a:ln>
              <a:noFill/>
            </a:ln>
          </p:spPr>
        </p:pic>
        <p:grpSp>
          <p:nvGrpSpPr>
            <p:cNvPr id="1100" name="Group 17"/>
            <p:cNvGrpSpPr/>
            <p:nvPr userDrawn="1"/>
          </p:nvGrpSpPr>
          <p:grpSpPr>
            <a:xfrm>
              <a:off x="0" y="0"/>
              <a:ext cx="5760" cy="318"/>
              <a:chOff x="0" y="0"/>
              <a:chExt cx="5760" cy="318"/>
            </a:xfrm>
          </p:grpSpPr>
          <p:pic>
            <p:nvPicPr>
              <p:cNvPr id="1101" name="Picture 11" descr="mlit_top"/>
              <p:cNvPicPr>
                <a:picLocks noChangeAspect="1" noChangeArrowheads="1"/>
              </p:cNvPicPr>
              <p:nvPr userDrawn="1"/>
            </p:nvPicPr>
            <p:blipFill>
              <a:blip r:embed="rId3"/>
              <a:srcRect r="66945" b="42805"/>
              <a:stretch>
                <a:fillRect/>
              </a:stretch>
            </p:blipFill>
            <p:spPr>
              <a:xfrm>
                <a:off x="3856" y="0"/>
                <a:ext cx="1904" cy="318"/>
              </a:xfrm>
              <a:prstGeom prst="rect">
                <a:avLst/>
              </a:prstGeom>
              <a:noFill/>
              <a:ln>
                <a:noFill/>
              </a:ln>
            </p:spPr>
          </p:pic>
          <p:pic>
            <p:nvPicPr>
              <p:cNvPr id="1102" name="Picture 16" descr="mlit_top"/>
              <p:cNvPicPr>
                <a:picLocks noChangeAspect="1" noChangeArrowheads="1"/>
              </p:cNvPicPr>
              <p:nvPr userDrawn="1"/>
            </p:nvPicPr>
            <p:blipFill>
              <a:blip r:embed="rId4"/>
              <a:srcRect l="50000" b="42805"/>
              <a:stretch>
                <a:fillRect/>
              </a:stretch>
            </p:blipFill>
            <p:spPr>
              <a:xfrm>
                <a:off x="1043" y="0"/>
                <a:ext cx="2880" cy="318"/>
              </a:xfrm>
              <a:prstGeom prst="rect">
                <a:avLst/>
              </a:prstGeom>
              <a:noFill/>
              <a:ln>
                <a:noFill/>
              </a:ln>
            </p:spPr>
          </p:pic>
          <p:pic>
            <p:nvPicPr>
              <p:cNvPr id="1103" name="Picture 10" descr="mlit_top"/>
              <p:cNvPicPr>
                <a:picLocks noChangeAspect="1" noChangeArrowheads="1"/>
              </p:cNvPicPr>
              <p:nvPr userDrawn="1"/>
            </p:nvPicPr>
            <p:blipFill>
              <a:blip r:embed="rId4"/>
              <a:srcRect l="68906" b="42805"/>
              <a:stretch>
                <a:fillRect/>
              </a:stretch>
            </p:blipFill>
            <p:spPr>
              <a:xfrm>
                <a:off x="0" y="0"/>
                <a:ext cx="1791" cy="318"/>
              </a:xfrm>
              <a:prstGeom prst="rect">
                <a:avLst/>
              </a:prstGeom>
              <a:noFill/>
              <a:ln>
                <a:noFill/>
              </a:ln>
            </p:spPr>
          </p:pic>
        </p:gr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1105" name="タイトル 1"/>
          <p:cNvSpPr>
            <a:spLocks noGrp="1"/>
          </p:cNvSpPr>
          <p:nvPr>
            <p:ph type="title"/>
          </p:nvPr>
        </p:nvSpPr>
        <p:spPr>
          <a:xfrm>
            <a:off x="681038" y="365125"/>
            <a:ext cx="8543925" cy="1325563"/>
          </a:xfrm>
          <a:prstGeom prst="rect">
            <a:avLst/>
          </a:prstGeom>
        </p:spPr>
        <p:txBody>
          <a:bodyPr/>
          <a:lstStyle/>
          <a:p>
            <a:r>
              <a:rPr kumimoji="1" lang="ja-JP" altLang="en-US"/>
              <a:t>マスター タイトルの書式設定</a:t>
            </a:r>
          </a:p>
        </p:txBody>
      </p:sp>
      <p:sp>
        <p:nvSpPr>
          <p:cNvPr id="1106" name="フッター プレースホルダー 2"/>
          <p:cNvSpPr>
            <a:spLocks noGrp="1"/>
          </p:cNvSpPr>
          <p:nvPr>
            <p:ph type="ftr" sz="quarter" idx="10"/>
          </p:nvPr>
        </p:nvSpPr>
        <p:spPr/>
        <p:txBody>
          <a:bodyPr/>
          <a:lstStyle/>
          <a:p>
            <a:endParaRPr lang="ja-JP" altLang="en-US" dirty="0"/>
          </a:p>
        </p:txBody>
      </p:sp>
      <p:sp>
        <p:nvSpPr>
          <p:cNvPr id="1107" name="日付プレースホルダー 3"/>
          <p:cNvSpPr>
            <a:spLocks noGrp="1"/>
          </p:cNvSpPr>
          <p:nvPr>
            <p:ph type="dt" sz="half" idx="11"/>
          </p:nvPr>
        </p:nvSpPr>
        <p:spPr/>
        <p:txBody>
          <a:bodyPr/>
          <a:lstStyle/>
          <a:p>
            <a:endParaRPr lang="ja-JP" altLang="en-US" dirty="0"/>
          </a:p>
        </p:txBody>
      </p:sp>
      <p:sp>
        <p:nvSpPr>
          <p:cNvPr id="1108" name="スライド番号プレースホルダー 4"/>
          <p:cNvSpPr>
            <a:spLocks noGrp="1"/>
          </p:cNvSpPr>
          <p:nvPr>
            <p:ph type="sldNum" sz="quarter" idx="12"/>
          </p:nvPr>
        </p:nvSpPr>
        <p:spPr/>
        <p:txBody>
          <a:bodyPr/>
          <a:lstStyle/>
          <a:p>
            <a:fld id="{2C9400E4-C46D-48FA-AEA0-ED136F70A0E5}" type="slidenum">
              <a:rPr lang="ja-JP" altLang="en-US" smtClean="0"/>
              <a:pPr/>
              <a:t>‹#›</a:t>
            </a:fld>
            <a:endParaRPr lang="ja-JP" altLang="en-US" dirty="0"/>
          </a:p>
        </p:txBody>
      </p:sp>
      <p:grpSp>
        <p:nvGrpSpPr>
          <p:cNvPr id="1109" name="Group 19"/>
          <p:cNvGrpSpPr/>
          <p:nvPr userDrawn="1"/>
        </p:nvGrpSpPr>
        <p:grpSpPr>
          <a:xfrm>
            <a:off x="0" y="260648"/>
            <a:ext cx="9906000" cy="748453"/>
            <a:chOff x="0" y="0"/>
            <a:chExt cx="5760" cy="344"/>
          </a:xfrm>
        </p:grpSpPr>
        <p:pic>
          <p:nvPicPr>
            <p:cNvPr id="1110" name="Picture 9" descr="mlit_top"/>
            <p:cNvPicPr>
              <a:picLocks noChangeAspect="1" noChangeArrowheads="1"/>
            </p:cNvPicPr>
            <p:nvPr userDrawn="1"/>
          </p:nvPicPr>
          <p:blipFill>
            <a:blip r:embed="rId2"/>
            <a:srcRect t="26801" b="65286"/>
            <a:stretch>
              <a:fillRect/>
            </a:stretch>
          </p:blipFill>
          <p:spPr>
            <a:xfrm>
              <a:off x="0" y="300"/>
              <a:ext cx="5760" cy="44"/>
            </a:xfrm>
            <a:prstGeom prst="rect">
              <a:avLst/>
            </a:prstGeom>
            <a:noFill/>
            <a:ln>
              <a:noFill/>
            </a:ln>
          </p:spPr>
        </p:pic>
        <p:grpSp>
          <p:nvGrpSpPr>
            <p:cNvPr id="1111" name="Group 17"/>
            <p:cNvGrpSpPr/>
            <p:nvPr userDrawn="1"/>
          </p:nvGrpSpPr>
          <p:grpSpPr>
            <a:xfrm>
              <a:off x="0" y="0"/>
              <a:ext cx="5760" cy="318"/>
              <a:chOff x="0" y="0"/>
              <a:chExt cx="5760" cy="318"/>
            </a:xfrm>
          </p:grpSpPr>
          <p:pic>
            <p:nvPicPr>
              <p:cNvPr id="1112" name="Picture 11" descr="mlit_top"/>
              <p:cNvPicPr>
                <a:picLocks noChangeAspect="1" noChangeArrowheads="1"/>
              </p:cNvPicPr>
              <p:nvPr userDrawn="1"/>
            </p:nvPicPr>
            <p:blipFill>
              <a:blip r:embed="rId3"/>
              <a:srcRect r="66945" b="42805"/>
              <a:stretch>
                <a:fillRect/>
              </a:stretch>
            </p:blipFill>
            <p:spPr>
              <a:xfrm>
                <a:off x="3856" y="0"/>
                <a:ext cx="1904" cy="318"/>
              </a:xfrm>
              <a:prstGeom prst="rect">
                <a:avLst/>
              </a:prstGeom>
              <a:noFill/>
              <a:ln>
                <a:noFill/>
              </a:ln>
            </p:spPr>
          </p:pic>
          <p:pic>
            <p:nvPicPr>
              <p:cNvPr id="1113" name="Picture 16" descr="mlit_top"/>
              <p:cNvPicPr>
                <a:picLocks noChangeAspect="1" noChangeArrowheads="1"/>
              </p:cNvPicPr>
              <p:nvPr userDrawn="1"/>
            </p:nvPicPr>
            <p:blipFill>
              <a:blip r:embed="rId4"/>
              <a:srcRect l="50000" b="42805"/>
              <a:stretch>
                <a:fillRect/>
              </a:stretch>
            </p:blipFill>
            <p:spPr>
              <a:xfrm>
                <a:off x="1043" y="0"/>
                <a:ext cx="2880" cy="318"/>
              </a:xfrm>
              <a:prstGeom prst="rect">
                <a:avLst/>
              </a:prstGeom>
              <a:noFill/>
              <a:ln>
                <a:noFill/>
              </a:ln>
            </p:spPr>
          </p:pic>
          <p:pic>
            <p:nvPicPr>
              <p:cNvPr id="1114" name="Picture 10" descr="mlit_top"/>
              <p:cNvPicPr>
                <a:picLocks noChangeAspect="1" noChangeArrowheads="1"/>
              </p:cNvPicPr>
              <p:nvPr userDrawn="1"/>
            </p:nvPicPr>
            <p:blipFill>
              <a:blip r:embed="rId4"/>
              <a:srcRect l="68906" b="42805"/>
              <a:stretch>
                <a:fillRect/>
              </a:stretch>
            </p:blipFill>
            <p:spPr>
              <a:xfrm>
                <a:off x="0" y="0"/>
                <a:ext cx="1791" cy="318"/>
              </a:xfrm>
              <a:prstGeom prst="rect">
                <a:avLst/>
              </a:prstGeom>
              <a:noFill/>
              <a:ln>
                <a:noFill/>
              </a:ln>
            </p:spPr>
          </p:pic>
        </p:grpSp>
      </p:grpSp>
    </p:spTree>
    <p:extLst>
      <p:ext uri="{BB962C8B-B14F-4D97-AF65-F5344CB8AC3E}">
        <p14:creationId xmlns:p14="http://schemas.microsoft.com/office/powerpoint/2010/main" val="3856661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116" name="タイトル 1"/>
          <p:cNvSpPr>
            <a:spLocks noGrp="1"/>
          </p:cNvSpPr>
          <p:nvPr>
            <p:ph type="title"/>
          </p:nvPr>
        </p:nvSpPr>
        <p:spPr>
          <a:xfrm>
            <a:off x="495302" y="273053"/>
            <a:ext cx="3259006" cy="1162051"/>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117" name="コンテンツ プレースホルダー 2"/>
          <p:cNvSpPr>
            <a:spLocks noGrp="1"/>
          </p:cNvSpPr>
          <p:nvPr>
            <p:ph idx="1"/>
          </p:nvPr>
        </p:nvSpPr>
        <p:spPr>
          <a:xfrm>
            <a:off x="3938889" y="273056"/>
            <a:ext cx="5121391"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118" name="テキスト プレースホルダー 3"/>
          <p:cNvSpPr>
            <a:spLocks noGrp="1"/>
          </p:cNvSpPr>
          <p:nvPr>
            <p:ph type="body" sz="half" idx="2"/>
          </p:nvPr>
        </p:nvSpPr>
        <p:spPr>
          <a:xfrm>
            <a:off x="495303" y="1700808"/>
            <a:ext cx="3259005" cy="4272476"/>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1119" name="日付プレースホルダー 4"/>
          <p:cNvSpPr>
            <a:spLocks noGrp="1"/>
          </p:cNvSpPr>
          <p:nvPr>
            <p:ph type="dt" sz="half" idx="10"/>
          </p:nvPr>
        </p:nvSpPr>
        <p:spPr/>
        <p:txBody>
          <a:bodyPr/>
          <a:lstStyle/>
          <a:p>
            <a:endParaRPr kumimoji="1" lang="ja-JP" altLang="en-US"/>
          </a:p>
        </p:txBody>
      </p:sp>
      <p:sp>
        <p:nvSpPr>
          <p:cNvPr id="1120" name="フッター プレースホルダー 5"/>
          <p:cNvSpPr>
            <a:spLocks noGrp="1"/>
          </p:cNvSpPr>
          <p:nvPr>
            <p:ph type="ftr" sz="quarter" idx="11"/>
          </p:nvPr>
        </p:nvSpPr>
        <p:spPr/>
        <p:txBody>
          <a:bodyPr/>
          <a:lstStyle/>
          <a:p>
            <a:endParaRPr kumimoji="1" lang="ja-JP" altLang="en-US"/>
          </a:p>
        </p:txBody>
      </p:sp>
      <p:sp>
        <p:nvSpPr>
          <p:cNvPr id="1121"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23" name="タイトル 1"/>
          <p:cNvSpPr>
            <a:spLocks noGrp="1"/>
          </p:cNvSpPr>
          <p:nvPr>
            <p:ph type="title"/>
          </p:nvPr>
        </p:nvSpPr>
        <p:spPr>
          <a:xfrm>
            <a:off x="1941645" y="4689144"/>
            <a:ext cx="5943600" cy="566739"/>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124" name="図プレースホルダー 2"/>
          <p:cNvSpPr>
            <a:spLocks noGrp="1"/>
          </p:cNvSpPr>
          <p:nvPr>
            <p:ph type="pic" idx="1"/>
          </p:nvPr>
        </p:nvSpPr>
        <p:spPr>
          <a:xfrm>
            <a:off x="1941645" y="212647"/>
            <a:ext cx="5943600" cy="4378829"/>
          </a:xfrm>
        </p:spPr>
        <p:txBody>
          <a:bodyPr/>
          <a:lstStyle>
            <a:lvl1pPr marL="0" indent="0">
              <a:buNone/>
              <a:defRPr sz="3200"/>
            </a:lvl1pPr>
            <a:lvl2pPr marL="457197"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4" indent="0">
              <a:buNone/>
              <a:defRPr sz="2000"/>
            </a:lvl7pPr>
            <a:lvl8pPr marL="3200381" indent="0">
              <a:buNone/>
              <a:defRPr sz="2000"/>
            </a:lvl8pPr>
            <a:lvl9pPr marL="3657579" indent="0">
              <a:buNone/>
              <a:defRPr sz="2000"/>
            </a:lvl9pPr>
          </a:lstStyle>
          <a:p>
            <a:r>
              <a:rPr kumimoji="1" lang="ja-JP" altLang="en-US"/>
              <a:t>アイコンをクリックして図を追加</a:t>
            </a:r>
            <a:endParaRPr kumimoji="1" lang="ja-JP" altLang="en-US" dirty="0"/>
          </a:p>
        </p:txBody>
      </p:sp>
      <p:sp>
        <p:nvSpPr>
          <p:cNvPr id="1125" name="テキスト プレースホルダー 3"/>
          <p:cNvSpPr>
            <a:spLocks noGrp="1"/>
          </p:cNvSpPr>
          <p:nvPr>
            <p:ph type="body" sz="half" idx="2"/>
          </p:nvPr>
        </p:nvSpPr>
        <p:spPr>
          <a:xfrm>
            <a:off x="1941645" y="5301213"/>
            <a:ext cx="5943600" cy="672075"/>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1126" name="日付プレースホルダー 4"/>
          <p:cNvSpPr>
            <a:spLocks noGrp="1"/>
          </p:cNvSpPr>
          <p:nvPr>
            <p:ph type="dt" sz="half" idx="10"/>
          </p:nvPr>
        </p:nvSpPr>
        <p:spPr/>
        <p:txBody>
          <a:bodyPr/>
          <a:lstStyle/>
          <a:p>
            <a:endParaRPr kumimoji="1" lang="ja-JP" altLang="en-US"/>
          </a:p>
        </p:txBody>
      </p:sp>
      <p:sp>
        <p:nvSpPr>
          <p:cNvPr id="1127" name="フッター プレースホルダー 5"/>
          <p:cNvSpPr>
            <a:spLocks noGrp="1"/>
          </p:cNvSpPr>
          <p:nvPr>
            <p:ph type="ftr" sz="quarter" idx="11"/>
          </p:nvPr>
        </p:nvSpPr>
        <p:spPr/>
        <p:txBody>
          <a:bodyPr/>
          <a:lstStyle/>
          <a:p>
            <a:endParaRPr kumimoji="1" lang="ja-JP" altLang="en-US"/>
          </a:p>
        </p:txBody>
      </p:sp>
      <p:sp>
        <p:nvSpPr>
          <p:cNvPr id="1128"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130" name="タイトル 1"/>
          <p:cNvSpPr>
            <a:spLocks noGrp="1"/>
          </p:cNvSpPr>
          <p:nvPr>
            <p:ph type="title"/>
          </p:nvPr>
        </p:nvSpPr>
        <p:spPr>
          <a:xfrm>
            <a:off x="495300" y="418655"/>
            <a:ext cx="8915400" cy="994123"/>
          </a:xfrm>
        </p:spPr>
        <p:txBody>
          <a:bodyPr/>
          <a:lstStyle/>
          <a:p>
            <a:r>
              <a:rPr kumimoji="1" lang="ja-JP" altLang="en-US"/>
              <a:t>マスター タイトルの書式設定</a:t>
            </a:r>
            <a:endParaRPr kumimoji="1" lang="ja-JP" altLang="en-US" dirty="0"/>
          </a:p>
        </p:txBody>
      </p:sp>
      <p:sp>
        <p:nvSpPr>
          <p:cNvPr id="1131" name="縦書きテキスト プレースホルダー 2"/>
          <p:cNvSpPr>
            <a:spLocks noGrp="1"/>
          </p:cNvSpPr>
          <p:nvPr>
            <p:ph type="body" orient="vert" idx="1"/>
          </p:nvPr>
        </p:nvSpPr>
        <p:spPr>
          <a:xfrm>
            <a:off x="495300" y="1736816"/>
            <a:ext cx="8915400" cy="423646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132" name="日付プレースホルダー 3"/>
          <p:cNvSpPr>
            <a:spLocks noGrp="1"/>
          </p:cNvSpPr>
          <p:nvPr>
            <p:ph type="dt" sz="half" idx="10"/>
          </p:nvPr>
        </p:nvSpPr>
        <p:spPr/>
        <p:txBody>
          <a:bodyPr/>
          <a:lstStyle/>
          <a:p>
            <a:endParaRPr kumimoji="1" lang="ja-JP" altLang="en-US"/>
          </a:p>
        </p:txBody>
      </p:sp>
      <p:sp>
        <p:nvSpPr>
          <p:cNvPr id="1133" name="フッター プレースホルダー 4"/>
          <p:cNvSpPr>
            <a:spLocks noGrp="1"/>
          </p:cNvSpPr>
          <p:nvPr>
            <p:ph type="ftr" sz="quarter" idx="11"/>
          </p:nvPr>
        </p:nvSpPr>
        <p:spPr/>
        <p:txBody>
          <a:bodyPr/>
          <a:lstStyle/>
          <a:p>
            <a:endParaRPr kumimoji="1" lang="ja-JP" altLang="en-US"/>
          </a:p>
        </p:txBody>
      </p:sp>
      <p:sp>
        <p:nvSpPr>
          <p:cNvPr id="1134"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36" name="縦書きタイトル 1"/>
          <p:cNvSpPr>
            <a:spLocks noGrp="1"/>
          </p:cNvSpPr>
          <p:nvPr>
            <p:ph type="title" orient="vert"/>
          </p:nvPr>
        </p:nvSpPr>
        <p:spPr>
          <a:xfrm>
            <a:off x="7181850" y="274639"/>
            <a:ext cx="2228850" cy="5698644"/>
          </a:xfrm>
        </p:spPr>
        <p:txBody>
          <a:bodyPr vert="eaVert"/>
          <a:lstStyle/>
          <a:p>
            <a:r>
              <a:rPr kumimoji="1" lang="ja-JP" altLang="en-US"/>
              <a:t>マスター タイトルの書式設定</a:t>
            </a:r>
            <a:endParaRPr kumimoji="1" lang="ja-JP" altLang="en-US" dirty="0"/>
          </a:p>
        </p:txBody>
      </p:sp>
      <p:sp>
        <p:nvSpPr>
          <p:cNvPr id="1137" name="縦書きテキスト プレースホルダー 2"/>
          <p:cNvSpPr>
            <a:spLocks noGrp="1"/>
          </p:cNvSpPr>
          <p:nvPr>
            <p:ph type="body" orient="vert" idx="1"/>
          </p:nvPr>
        </p:nvSpPr>
        <p:spPr>
          <a:xfrm>
            <a:off x="495300" y="274639"/>
            <a:ext cx="6521450" cy="569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138" name="日付プレースホルダー 3"/>
          <p:cNvSpPr>
            <a:spLocks noGrp="1"/>
          </p:cNvSpPr>
          <p:nvPr>
            <p:ph type="dt" sz="half" idx="10"/>
          </p:nvPr>
        </p:nvSpPr>
        <p:spPr/>
        <p:txBody>
          <a:bodyPr/>
          <a:lstStyle/>
          <a:p>
            <a:endParaRPr kumimoji="1" lang="ja-JP" altLang="en-US" dirty="0"/>
          </a:p>
        </p:txBody>
      </p:sp>
      <p:sp>
        <p:nvSpPr>
          <p:cNvPr id="1139" name="フッター プレースホルダー 4"/>
          <p:cNvSpPr>
            <a:spLocks noGrp="1"/>
          </p:cNvSpPr>
          <p:nvPr>
            <p:ph type="ftr" sz="quarter" idx="11"/>
          </p:nvPr>
        </p:nvSpPr>
        <p:spPr/>
        <p:txBody>
          <a:bodyPr/>
          <a:lstStyle/>
          <a:p>
            <a:endParaRPr kumimoji="1" lang="ja-JP" altLang="en-US"/>
          </a:p>
        </p:txBody>
      </p:sp>
      <p:sp>
        <p:nvSpPr>
          <p:cNvPr id="1140"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2_タイトルとコンテンツ">
    <p:spTree>
      <p:nvGrpSpPr>
        <p:cNvPr id="1" name=""/>
        <p:cNvGrpSpPr/>
        <p:nvPr/>
      </p:nvGrpSpPr>
      <p:grpSpPr>
        <a:xfrm>
          <a:off x="0" y="0"/>
          <a:ext cx="0" cy="0"/>
          <a:chOff x="0" y="0"/>
          <a:chExt cx="0" cy="0"/>
        </a:xfrm>
      </p:grpSpPr>
      <p:sp>
        <p:nvSpPr>
          <p:cNvPr id="1143" name="タイトル 1"/>
          <p:cNvSpPr>
            <a:spLocks noGrp="1"/>
          </p:cNvSpPr>
          <p:nvPr>
            <p:ph type="title"/>
          </p:nvPr>
        </p:nvSpPr>
        <p:spPr>
          <a:xfrm>
            <a:off x="495300" y="418655"/>
            <a:ext cx="8915400" cy="994123"/>
          </a:xfrm>
        </p:spPr>
        <p:txBody>
          <a:bodyPr/>
          <a:lstStyle/>
          <a:p>
            <a:r>
              <a:rPr kumimoji="1" lang="ja-JP" altLang="en-US"/>
              <a:t>マスター タイトルの書式設定</a:t>
            </a:r>
          </a:p>
        </p:txBody>
      </p:sp>
      <p:sp>
        <p:nvSpPr>
          <p:cNvPr id="1144" name="コンテンツ プレースホルダー 2"/>
          <p:cNvSpPr>
            <a:spLocks noGrp="1"/>
          </p:cNvSpPr>
          <p:nvPr>
            <p:ph idx="1"/>
          </p:nvPr>
        </p:nvSpPr>
        <p:spPr>
          <a:xfrm>
            <a:off x="495300" y="1736814"/>
            <a:ext cx="8915400" cy="42813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45" name="日付プレースホルダー 3"/>
          <p:cNvSpPr>
            <a:spLocks noGrp="1"/>
          </p:cNvSpPr>
          <p:nvPr>
            <p:ph type="dt" sz="half" idx="10"/>
          </p:nvPr>
        </p:nvSpPr>
        <p:spPr/>
        <p:txBody>
          <a:bodyPr/>
          <a:lstStyle>
            <a:lvl1pPr>
              <a:defRPr>
                <a:solidFill>
                  <a:schemeClr val="tx1"/>
                </a:solidFill>
              </a:defRPr>
            </a:lvl1pPr>
          </a:lstStyle>
          <a:p>
            <a:endParaRPr lang="ja-JP" altLang="en-US" dirty="0"/>
          </a:p>
        </p:txBody>
      </p:sp>
      <p:sp>
        <p:nvSpPr>
          <p:cNvPr id="1146"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147"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extLst>
      <p:ext uri="{BB962C8B-B14F-4D97-AF65-F5344CB8AC3E}">
        <p14:creationId xmlns:p14="http://schemas.microsoft.com/office/powerpoint/2010/main" val="205374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1044" name="フッター プレースホルダー 2"/>
          <p:cNvSpPr>
            <a:spLocks noGrp="1"/>
          </p:cNvSpPr>
          <p:nvPr>
            <p:ph type="ftr" sz="quarter" idx="10"/>
          </p:nvPr>
        </p:nvSpPr>
        <p:spPr/>
        <p:txBody>
          <a:bodyPr/>
          <a:lstStyle/>
          <a:p>
            <a:endParaRPr lang="ja-JP" altLang="en-US" dirty="0"/>
          </a:p>
        </p:txBody>
      </p:sp>
      <p:sp>
        <p:nvSpPr>
          <p:cNvPr id="1045" name="日付プレースホルダー 3"/>
          <p:cNvSpPr>
            <a:spLocks noGrp="1"/>
          </p:cNvSpPr>
          <p:nvPr>
            <p:ph type="dt" sz="half" idx="11"/>
          </p:nvPr>
        </p:nvSpPr>
        <p:spPr/>
        <p:txBody>
          <a:bodyPr/>
          <a:lstStyle/>
          <a:p>
            <a:endParaRPr lang="ja-JP" altLang="en-US" dirty="0"/>
          </a:p>
        </p:txBody>
      </p:sp>
      <p:sp>
        <p:nvSpPr>
          <p:cNvPr id="1046" name="スライド番号プレースホルダー 4"/>
          <p:cNvSpPr>
            <a:spLocks noGrp="1"/>
          </p:cNvSpPr>
          <p:nvPr>
            <p:ph type="sldNum" sz="quarter" idx="12"/>
          </p:nvPr>
        </p:nvSpPr>
        <p:spPr/>
        <p:txBody>
          <a:bodyPr/>
          <a:lstStyle/>
          <a:p>
            <a:fld id="{2C9400E4-C46D-48FA-AEA0-ED136F70A0E5}" type="slidenum">
              <a:rPr lang="ja-JP" altLang="en-US" smtClean="0"/>
              <a:pPr/>
              <a:t>‹#›</a:t>
            </a:fld>
            <a:endParaRPr lang="ja-JP" altLang="en-US" dirty="0"/>
          </a:p>
        </p:txBody>
      </p:sp>
    </p:spTree>
    <p:extLst>
      <p:ext uri="{BB962C8B-B14F-4D97-AF65-F5344CB8AC3E}">
        <p14:creationId xmlns:p14="http://schemas.microsoft.com/office/powerpoint/2010/main" val="1309086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49" name="日付プレースホルダー 3"/>
          <p:cNvSpPr>
            <a:spLocks noGrp="1"/>
          </p:cNvSpPr>
          <p:nvPr>
            <p:ph type="dt" sz="half" idx="10"/>
          </p:nvPr>
        </p:nvSpPr>
        <p:spPr/>
        <p:txBody>
          <a:bodyPr/>
          <a:lstStyle>
            <a:lvl1pPr>
              <a:defRPr>
                <a:solidFill>
                  <a:schemeClr val="tx1"/>
                </a:solidFill>
              </a:defRPr>
            </a:lvl1pPr>
          </a:lstStyle>
          <a:p>
            <a:endParaRPr lang="ja-JP" altLang="en-US" dirty="0"/>
          </a:p>
        </p:txBody>
      </p:sp>
      <p:sp>
        <p:nvSpPr>
          <p:cNvPr id="105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5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1053" name="フッター プレースホルダー 2"/>
          <p:cNvSpPr>
            <a:spLocks noGrp="1"/>
          </p:cNvSpPr>
          <p:nvPr>
            <p:ph type="ftr" sz="quarter" idx="10"/>
          </p:nvPr>
        </p:nvSpPr>
        <p:spPr/>
        <p:txBody>
          <a:bodyPr/>
          <a:lstStyle/>
          <a:p>
            <a:endParaRPr lang="ja-JP" altLang="en-US" dirty="0"/>
          </a:p>
        </p:txBody>
      </p:sp>
      <p:sp>
        <p:nvSpPr>
          <p:cNvPr id="1054" name="日付プレースホルダー 3"/>
          <p:cNvSpPr>
            <a:spLocks noGrp="1"/>
          </p:cNvSpPr>
          <p:nvPr>
            <p:ph type="dt" sz="half" idx="11"/>
          </p:nvPr>
        </p:nvSpPr>
        <p:spPr/>
        <p:txBody>
          <a:bodyPr/>
          <a:lstStyle/>
          <a:p>
            <a:endParaRPr lang="ja-JP" altLang="en-US" dirty="0"/>
          </a:p>
        </p:txBody>
      </p:sp>
      <p:sp>
        <p:nvSpPr>
          <p:cNvPr id="1055" name="スライド番号プレースホルダー 4"/>
          <p:cNvSpPr>
            <a:spLocks noGrp="1"/>
          </p:cNvSpPr>
          <p:nvPr>
            <p:ph type="sldNum" sz="quarter" idx="12"/>
          </p:nvPr>
        </p:nvSpPr>
        <p:spPr/>
        <p:txBody>
          <a:bodyPr/>
          <a:lstStyle/>
          <a:p>
            <a:fld id="{2C9400E4-C46D-48FA-AEA0-ED136F70A0E5}" type="slidenum">
              <a:rPr lang="ja-JP" altLang="en-US" smtClean="0"/>
              <a:pPr/>
              <a:t>‹#›</a:t>
            </a:fld>
            <a:endParaRPr lang="ja-JP" altLang="en-US" dirty="0"/>
          </a:p>
        </p:txBody>
      </p:sp>
      <p:grpSp>
        <p:nvGrpSpPr>
          <p:cNvPr id="1056" name="Group 19"/>
          <p:cNvGrpSpPr/>
          <p:nvPr userDrawn="1"/>
        </p:nvGrpSpPr>
        <p:grpSpPr>
          <a:xfrm>
            <a:off x="0" y="88259"/>
            <a:ext cx="9906000" cy="748453"/>
            <a:chOff x="0" y="0"/>
            <a:chExt cx="5760" cy="344"/>
          </a:xfrm>
        </p:grpSpPr>
        <p:pic>
          <p:nvPicPr>
            <p:cNvPr id="1057" name="Picture 9" descr="mlit_top"/>
            <p:cNvPicPr>
              <a:picLocks noChangeAspect="1" noChangeArrowheads="1"/>
            </p:cNvPicPr>
            <p:nvPr userDrawn="1"/>
          </p:nvPicPr>
          <p:blipFill>
            <a:blip r:embed="rId2"/>
            <a:srcRect t="26801" b="65286"/>
            <a:stretch>
              <a:fillRect/>
            </a:stretch>
          </p:blipFill>
          <p:spPr>
            <a:xfrm>
              <a:off x="0" y="300"/>
              <a:ext cx="5760" cy="44"/>
            </a:xfrm>
            <a:prstGeom prst="rect">
              <a:avLst/>
            </a:prstGeom>
            <a:noFill/>
            <a:ln>
              <a:noFill/>
            </a:ln>
          </p:spPr>
        </p:pic>
        <p:grpSp>
          <p:nvGrpSpPr>
            <p:cNvPr id="1058" name="Group 17"/>
            <p:cNvGrpSpPr/>
            <p:nvPr userDrawn="1"/>
          </p:nvGrpSpPr>
          <p:grpSpPr>
            <a:xfrm>
              <a:off x="0" y="0"/>
              <a:ext cx="5760" cy="318"/>
              <a:chOff x="0" y="0"/>
              <a:chExt cx="5760" cy="318"/>
            </a:xfrm>
          </p:grpSpPr>
          <p:pic>
            <p:nvPicPr>
              <p:cNvPr id="1059" name="Picture 11" descr="mlit_top"/>
              <p:cNvPicPr>
                <a:picLocks noChangeAspect="1" noChangeArrowheads="1"/>
              </p:cNvPicPr>
              <p:nvPr userDrawn="1"/>
            </p:nvPicPr>
            <p:blipFill>
              <a:blip r:embed="rId3"/>
              <a:srcRect r="66945" b="42805"/>
              <a:stretch>
                <a:fillRect/>
              </a:stretch>
            </p:blipFill>
            <p:spPr>
              <a:xfrm>
                <a:off x="3856" y="0"/>
                <a:ext cx="1904" cy="318"/>
              </a:xfrm>
              <a:prstGeom prst="rect">
                <a:avLst/>
              </a:prstGeom>
              <a:noFill/>
              <a:ln>
                <a:noFill/>
              </a:ln>
            </p:spPr>
          </p:pic>
          <p:pic>
            <p:nvPicPr>
              <p:cNvPr id="1060" name="Picture 16" descr="mlit_top"/>
              <p:cNvPicPr>
                <a:picLocks noChangeAspect="1" noChangeArrowheads="1"/>
              </p:cNvPicPr>
              <p:nvPr userDrawn="1"/>
            </p:nvPicPr>
            <p:blipFill>
              <a:blip r:embed="rId4"/>
              <a:srcRect l="50000" b="42805"/>
              <a:stretch>
                <a:fillRect/>
              </a:stretch>
            </p:blipFill>
            <p:spPr>
              <a:xfrm>
                <a:off x="1043" y="0"/>
                <a:ext cx="2880" cy="318"/>
              </a:xfrm>
              <a:prstGeom prst="rect">
                <a:avLst/>
              </a:prstGeom>
              <a:noFill/>
              <a:ln>
                <a:noFill/>
              </a:ln>
            </p:spPr>
          </p:pic>
          <p:pic>
            <p:nvPicPr>
              <p:cNvPr id="1061" name="Picture 10" descr="mlit_top"/>
              <p:cNvPicPr>
                <a:picLocks noChangeAspect="1" noChangeArrowheads="1"/>
              </p:cNvPicPr>
              <p:nvPr userDrawn="1"/>
            </p:nvPicPr>
            <p:blipFill>
              <a:blip r:embed="rId4"/>
              <a:srcRect l="68906" b="42805"/>
              <a:stretch>
                <a:fillRect/>
              </a:stretch>
            </p:blipFill>
            <p:spPr>
              <a:xfrm>
                <a:off x="0" y="0"/>
                <a:ext cx="1791" cy="318"/>
              </a:xfrm>
              <a:prstGeom prst="rect">
                <a:avLst/>
              </a:prstGeom>
              <a:noFill/>
              <a:ln>
                <a:noFill/>
              </a:ln>
            </p:spPr>
          </p:pic>
        </p:grpSp>
      </p:grpSp>
    </p:spTree>
    <p:extLst>
      <p:ext uri="{BB962C8B-B14F-4D97-AF65-F5344CB8AC3E}">
        <p14:creationId xmlns:p14="http://schemas.microsoft.com/office/powerpoint/2010/main" val="4032621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1063" name="タイトル 1"/>
          <p:cNvSpPr>
            <a:spLocks noGrp="1"/>
          </p:cNvSpPr>
          <p:nvPr>
            <p:ph type="title"/>
          </p:nvPr>
        </p:nvSpPr>
        <p:spPr>
          <a:xfrm>
            <a:off x="681038" y="365125"/>
            <a:ext cx="8543925" cy="1325563"/>
          </a:xfrm>
          <a:prstGeom prst="rect">
            <a:avLst/>
          </a:prstGeom>
        </p:spPr>
        <p:txBody>
          <a:bodyPr/>
          <a:lstStyle/>
          <a:p>
            <a:r>
              <a:rPr kumimoji="1" lang="ja-JP" altLang="en-US"/>
              <a:t>マスター タイトルの書式設定</a:t>
            </a:r>
          </a:p>
        </p:txBody>
      </p:sp>
      <p:sp>
        <p:nvSpPr>
          <p:cNvPr id="1064" name="フッター プレースホルダー 2"/>
          <p:cNvSpPr>
            <a:spLocks noGrp="1"/>
          </p:cNvSpPr>
          <p:nvPr>
            <p:ph type="ftr" sz="quarter" idx="10"/>
          </p:nvPr>
        </p:nvSpPr>
        <p:spPr/>
        <p:txBody>
          <a:bodyPr/>
          <a:lstStyle/>
          <a:p>
            <a:endParaRPr lang="ja-JP" altLang="en-US" dirty="0"/>
          </a:p>
        </p:txBody>
      </p:sp>
      <p:sp>
        <p:nvSpPr>
          <p:cNvPr id="1065" name="日付プレースホルダー 3"/>
          <p:cNvSpPr>
            <a:spLocks noGrp="1"/>
          </p:cNvSpPr>
          <p:nvPr>
            <p:ph type="dt" sz="half" idx="11"/>
          </p:nvPr>
        </p:nvSpPr>
        <p:spPr/>
        <p:txBody>
          <a:bodyPr/>
          <a:lstStyle/>
          <a:p>
            <a:endParaRPr lang="ja-JP" altLang="en-US" dirty="0"/>
          </a:p>
        </p:txBody>
      </p:sp>
      <p:sp>
        <p:nvSpPr>
          <p:cNvPr id="1066" name="スライド番号プレースホルダー 4"/>
          <p:cNvSpPr>
            <a:spLocks noGrp="1"/>
          </p:cNvSpPr>
          <p:nvPr>
            <p:ph type="sldNum" sz="quarter" idx="12"/>
          </p:nvPr>
        </p:nvSpPr>
        <p:spPr/>
        <p:txBody>
          <a:bodyPr/>
          <a:lstStyle/>
          <a:p>
            <a:fld id="{2C9400E4-C46D-48FA-AEA0-ED136F70A0E5}" type="slidenum">
              <a:rPr lang="ja-JP" altLang="en-US" smtClean="0"/>
              <a:pPr/>
              <a:t>‹#›</a:t>
            </a:fld>
            <a:endParaRPr lang="ja-JP" altLang="en-US" dirty="0"/>
          </a:p>
        </p:txBody>
      </p:sp>
    </p:spTree>
    <p:extLst>
      <p:ext uri="{BB962C8B-B14F-4D97-AF65-F5344CB8AC3E}">
        <p14:creationId xmlns:p14="http://schemas.microsoft.com/office/powerpoint/2010/main" val="146980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68" name="タイトル 1"/>
          <p:cNvSpPr>
            <a:spLocks noGrp="1"/>
          </p:cNvSpPr>
          <p:nvPr>
            <p:ph type="title"/>
          </p:nvPr>
        </p:nvSpPr>
        <p:spPr>
          <a:xfrm>
            <a:off x="495300" y="2948951"/>
            <a:ext cx="8915400" cy="1056117"/>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69" name="テキスト プレースホルダー 2"/>
          <p:cNvSpPr>
            <a:spLocks noGrp="1"/>
          </p:cNvSpPr>
          <p:nvPr>
            <p:ph type="body" idx="1"/>
          </p:nvPr>
        </p:nvSpPr>
        <p:spPr>
          <a:xfrm>
            <a:off x="495300" y="1184753"/>
            <a:ext cx="8915400" cy="1764197"/>
          </a:xfrm>
        </p:spPr>
        <p:txBody>
          <a:bodyPr anchor="b"/>
          <a:lstStyle>
            <a:lvl1pPr marL="0" indent="0" algn="ctr">
              <a:buNone/>
              <a:defRPr sz="2000">
                <a:solidFill>
                  <a:schemeClr val="tx1"/>
                </a:solidFill>
              </a:defRPr>
            </a:lvl1pPr>
            <a:lvl2pPr marL="457197"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4"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1070" name="日付プレースホルダー 3"/>
          <p:cNvSpPr>
            <a:spLocks noGrp="1"/>
          </p:cNvSpPr>
          <p:nvPr>
            <p:ph type="dt" sz="half" idx="10"/>
          </p:nvPr>
        </p:nvSpPr>
        <p:spPr/>
        <p:txBody>
          <a:bodyPr/>
          <a:lstStyle/>
          <a:p>
            <a:endParaRPr kumimoji="1" lang="ja-JP" altLang="en-US"/>
          </a:p>
        </p:txBody>
      </p:sp>
      <p:sp>
        <p:nvSpPr>
          <p:cNvPr id="1071" name="フッター プレースホルダー 4"/>
          <p:cNvSpPr>
            <a:spLocks noGrp="1"/>
          </p:cNvSpPr>
          <p:nvPr>
            <p:ph type="ftr" sz="quarter" idx="11"/>
          </p:nvPr>
        </p:nvSpPr>
        <p:spPr/>
        <p:txBody>
          <a:bodyPr/>
          <a:lstStyle/>
          <a:p>
            <a:endParaRPr kumimoji="1" lang="ja-JP" altLang="en-US"/>
          </a:p>
        </p:txBody>
      </p:sp>
      <p:sp>
        <p:nvSpPr>
          <p:cNvPr id="107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418655"/>
            <a:ext cx="8915400" cy="994123"/>
          </a:xfrm>
        </p:spPr>
        <p:txBody>
          <a:body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sz="half" idx="1"/>
          </p:nvPr>
        </p:nvSpPr>
        <p:spPr>
          <a:xfrm>
            <a:off x="495302" y="1736816"/>
            <a:ext cx="4301683"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コンテンツ プレースホルダー 3"/>
          <p:cNvSpPr>
            <a:spLocks noGrp="1"/>
          </p:cNvSpPr>
          <p:nvPr>
            <p:ph sz="half" idx="2"/>
          </p:nvPr>
        </p:nvSpPr>
        <p:spPr>
          <a:xfrm>
            <a:off x="5070014" y="1736816"/>
            <a:ext cx="4340687"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7" name="日付プレースホルダー 4"/>
          <p:cNvSpPr>
            <a:spLocks noGrp="1"/>
          </p:cNvSpPr>
          <p:nvPr>
            <p:ph type="dt" sz="half" idx="10"/>
          </p:nvPr>
        </p:nvSpPr>
        <p:spPr/>
        <p:txBody>
          <a:bodyPr/>
          <a:lstStyle/>
          <a:p>
            <a:endParaRPr kumimoji="1" lang="ja-JP" altLang="en-US" dirty="0"/>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81" name="タイトル 1"/>
          <p:cNvSpPr>
            <a:spLocks noGrp="1"/>
          </p:cNvSpPr>
          <p:nvPr>
            <p:ph type="title"/>
          </p:nvPr>
        </p:nvSpPr>
        <p:spPr>
          <a:xfrm>
            <a:off x="495300" y="418655"/>
            <a:ext cx="8915400" cy="994123"/>
          </a:xfrm>
        </p:spPr>
        <p:txBody>
          <a:bodyPr/>
          <a:lstStyle>
            <a:lvl1pPr>
              <a:defRPr/>
            </a:lvl1pPr>
          </a:lstStyle>
          <a:p>
            <a:r>
              <a:rPr kumimoji="1" lang="ja-JP" altLang="en-US"/>
              <a:t>マスター タイトルの書式設定</a:t>
            </a:r>
            <a:endParaRPr kumimoji="1" lang="ja-JP" altLang="en-US" dirty="0"/>
          </a:p>
        </p:txBody>
      </p:sp>
      <p:sp>
        <p:nvSpPr>
          <p:cNvPr id="1082" name="テキスト プレースホルダー 2"/>
          <p:cNvSpPr>
            <a:spLocks noGrp="1"/>
          </p:cNvSpPr>
          <p:nvPr>
            <p:ph type="body" idx="1"/>
          </p:nvPr>
        </p:nvSpPr>
        <p:spPr>
          <a:xfrm>
            <a:off x="495302" y="1535117"/>
            <a:ext cx="4301683" cy="639763"/>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1083" name="コンテンツ プレースホルダー 3"/>
          <p:cNvSpPr>
            <a:spLocks noGrp="1"/>
          </p:cNvSpPr>
          <p:nvPr>
            <p:ph sz="half" idx="2"/>
          </p:nvPr>
        </p:nvSpPr>
        <p:spPr>
          <a:xfrm>
            <a:off x="495302"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84" name="テキスト プレースホルダー 4"/>
          <p:cNvSpPr>
            <a:spLocks noGrp="1"/>
          </p:cNvSpPr>
          <p:nvPr>
            <p:ph type="body" sz="quarter" idx="3"/>
          </p:nvPr>
        </p:nvSpPr>
        <p:spPr>
          <a:xfrm>
            <a:off x="5109018" y="1535117"/>
            <a:ext cx="4301683" cy="639763"/>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1085" name="コンテンツ プレースホルダー 5"/>
          <p:cNvSpPr>
            <a:spLocks noGrp="1"/>
          </p:cNvSpPr>
          <p:nvPr>
            <p:ph sz="quarter" idx="4"/>
          </p:nvPr>
        </p:nvSpPr>
        <p:spPr>
          <a:xfrm>
            <a:off x="5109018"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86" name="日付プレースホルダー 6"/>
          <p:cNvSpPr>
            <a:spLocks noGrp="1"/>
          </p:cNvSpPr>
          <p:nvPr>
            <p:ph type="dt" sz="half" idx="10"/>
          </p:nvPr>
        </p:nvSpPr>
        <p:spPr/>
        <p:txBody>
          <a:bodyPr/>
          <a:lstStyle/>
          <a:p>
            <a:endParaRPr kumimoji="1" lang="ja-JP" altLang="en-US"/>
          </a:p>
        </p:txBody>
      </p:sp>
      <p:sp>
        <p:nvSpPr>
          <p:cNvPr id="1087" name="フッター プレースホルダー 7"/>
          <p:cNvSpPr>
            <a:spLocks noGrp="1"/>
          </p:cNvSpPr>
          <p:nvPr>
            <p:ph type="ftr" sz="quarter" idx="11"/>
          </p:nvPr>
        </p:nvSpPr>
        <p:spPr/>
        <p:txBody>
          <a:bodyPr/>
          <a:lstStyle/>
          <a:p>
            <a:endParaRPr kumimoji="1" lang="ja-JP" altLang="en-US"/>
          </a:p>
        </p:txBody>
      </p:sp>
      <p:sp>
        <p:nvSpPr>
          <p:cNvPr id="1088"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729753" y="6237316"/>
            <a:ext cx="4446494"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日付プレースホルダー 3"/>
          <p:cNvSpPr>
            <a:spLocks noGrp="1"/>
          </p:cNvSpPr>
          <p:nvPr>
            <p:ph type="dt" sz="half" idx="2"/>
          </p:nvPr>
        </p:nvSpPr>
        <p:spPr>
          <a:xfrm>
            <a:off x="495301" y="6237316"/>
            <a:ext cx="2039431"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endParaRPr lang="ja-JP" altLang="en-US" dirty="0"/>
          </a:p>
        </p:txBody>
      </p:sp>
      <p:sp>
        <p:nvSpPr>
          <p:cNvPr id="1027" name="スライド番号プレースホルダー 5"/>
          <p:cNvSpPr>
            <a:spLocks noGrp="1"/>
          </p:cNvSpPr>
          <p:nvPr>
            <p:ph type="sldNum" sz="quarter" idx="4"/>
          </p:nvPr>
        </p:nvSpPr>
        <p:spPr>
          <a:xfrm>
            <a:off x="7829424" y="6585003"/>
            <a:ext cx="207843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
        <p:nvSpPr>
          <p:cNvPr id="2" name="正方形/長方形 1"/>
          <p:cNvSpPr/>
          <p:nvPr userDrawn="1"/>
        </p:nvSpPr>
        <p:spPr>
          <a:xfrm>
            <a:off x="0" y="0"/>
            <a:ext cx="9907860" cy="5126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61" r:id="rId3"/>
    <p:sldLayoutId id="2147483662" r:id="rId4"/>
    <p:sldLayoutId id="2147483677" r:id="rId5"/>
    <p:sldLayoutId id="2147483675" r:id="rId6"/>
    <p:sldLayoutId id="2147483663" r:id="rId7"/>
    <p:sldLayoutId id="2147483664" r:id="rId8"/>
    <p:sldLayoutId id="2147483665" r:id="rId9"/>
    <p:sldLayoutId id="2147483666" r:id="rId10"/>
    <p:sldLayoutId id="2147483667" r:id="rId11"/>
    <p:sldLayoutId id="2147483676" r:id="rId12"/>
    <p:sldLayoutId id="2147483668" r:id="rId13"/>
    <p:sldLayoutId id="2147483669" r:id="rId14"/>
    <p:sldLayoutId id="2147483670" r:id="rId15"/>
    <p:sldLayoutId id="2147483671" r:id="rId16"/>
    <p:sldLayoutId id="2147483678" r:id="rId17"/>
  </p:sldLayoutIdLst>
  <p:hf hdr="0" ftr="0" dt="0"/>
  <p:txStyles>
    <p:titleStyle>
      <a:lvl1pPr algn="ctr" defTabSz="914395"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197" indent="-457197" algn="l" defTabSz="914395"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395" indent="-457197"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293" indent="-3428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490" indent="-342898" algn="l" defTabSz="914395"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687" marR="0" indent="-342898" algn="l" defTabSz="914395"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35" indent="-285749" algn="l" defTabSz="914395"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33" indent="-285749" algn="l" defTabSz="914395"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30" indent="-285749" algn="l" defTabSz="914395"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27" indent="-285749" algn="l" defTabSz="914395"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mlit.go.jp/road/road/traffic/sesaku/syokai-jirei.html" TargetMode="External"/><Relationship Id="rId3" Type="http://schemas.openxmlformats.org/officeDocument/2006/relationships/image" Target="../media/image5.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1.jpeg"/><Relationship Id="rId4" Type="http://schemas.openxmlformats.org/officeDocument/2006/relationships/image" Target="../media/image6.jpe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0463" y="499870"/>
            <a:ext cx="5715000" cy="4572000"/>
          </a:xfrm>
          <a:prstGeom prst="rect">
            <a:avLst/>
          </a:prstGeom>
        </p:spPr>
      </p:pic>
      <p:sp>
        <p:nvSpPr>
          <p:cNvPr id="287" name="フリーフォーム 286"/>
          <p:cNvSpPr/>
          <p:nvPr/>
        </p:nvSpPr>
        <p:spPr>
          <a:xfrm>
            <a:off x="5395040" y="1456857"/>
            <a:ext cx="1788754" cy="528695"/>
          </a:xfrm>
          <a:custGeom>
            <a:avLst/>
            <a:gdLst>
              <a:gd name="connsiteX0" fmla="*/ 0 w 1779985"/>
              <a:gd name="connsiteY0" fmla="*/ 547688 h 547688"/>
              <a:gd name="connsiteX1" fmla="*/ 422672 w 1779985"/>
              <a:gd name="connsiteY1" fmla="*/ 398860 h 547688"/>
              <a:gd name="connsiteX2" fmla="*/ 714375 w 1779985"/>
              <a:gd name="connsiteY2" fmla="*/ 297657 h 547688"/>
              <a:gd name="connsiteX3" fmla="*/ 1101329 w 1779985"/>
              <a:gd name="connsiteY3" fmla="*/ 196453 h 547688"/>
              <a:gd name="connsiteX4" fmla="*/ 1238250 w 1779985"/>
              <a:gd name="connsiteY4" fmla="*/ 166688 h 547688"/>
              <a:gd name="connsiteX5" fmla="*/ 1779985 w 1779985"/>
              <a:gd name="connsiteY5" fmla="*/ 0 h 547688"/>
              <a:gd name="connsiteX0" fmla="*/ 0 w 1789286"/>
              <a:gd name="connsiteY0" fmla="*/ 533693 h 533693"/>
              <a:gd name="connsiteX1" fmla="*/ 422672 w 1789286"/>
              <a:gd name="connsiteY1" fmla="*/ 384865 h 533693"/>
              <a:gd name="connsiteX2" fmla="*/ 714375 w 1789286"/>
              <a:gd name="connsiteY2" fmla="*/ 283662 h 533693"/>
              <a:gd name="connsiteX3" fmla="*/ 1101329 w 1789286"/>
              <a:gd name="connsiteY3" fmla="*/ 182458 h 533693"/>
              <a:gd name="connsiteX4" fmla="*/ 1238250 w 1789286"/>
              <a:gd name="connsiteY4" fmla="*/ 152693 h 533693"/>
              <a:gd name="connsiteX5" fmla="*/ 1789286 w 1789286"/>
              <a:gd name="connsiteY5" fmla="*/ 0 h 533693"/>
              <a:gd name="connsiteX0" fmla="*/ 0 w 1789286"/>
              <a:gd name="connsiteY0" fmla="*/ 533693 h 533693"/>
              <a:gd name="connsiteX1" fmla="*/ 422672 w 1789286"/>
              <a:gd name="connsiteY1" fmla="*/ 384865 h 533693"/>
              <a:gd name="connsiteX2" fmla="*/ 714375 w 1789286"/>
              <a:gd name="connsiteY2" fmla="*/ 283662 h 533693"/>
              <a:gd name="connsiteX3" fmla="*/ 1101329 w 1789286"/>
              <a:gd name="connsiteY3" fmla="*/ 182458 h 533693"/>
              <a:gd name="connsiteX4" fmla="*/ 1331253 w 1789286"/>
              <a:gd name="connsiteY4" fmla="*/ 152693 h 533693"/>
              <a:gd name="connsiteX5" fmla="*/ 1789286 w 1789286"/>
              <a:gd name="connsiteY5" fmla="*/ 0 h 533693"/>
              <a:gd name="connsiteX0" fmla="*/ 0 w 1789286"/>
              <a:gd name="connsiteY0" fmla="*/ 533693 h 533693"/>
              <a:gd name="connsiteX1" fmla="*/ 422672 w 1789286"/>
              <a:gd name="connsiteY1" fmla="*/ 384865 h 533693"/>
              <a:gd name="connsiteX2" fmla="*/ 746925 w 1789286"/>
              <a:gd name="connsiteY2" fmla="*/ 297657 h 533693"/>
              <a:gd name="connsiteX3" fmla="*/ 1101329 w 1789286"/>
              <a:gd name="connsiteY3" fmla="*/ 182458 h 533693"/>
              <a:gd name="connsiteX4" fmla="*/ 1331253 w 1789286"/>
              <a:gd name="connsiteY4" fmla="*/ 152693 h 533693"/>
              <a:gd name="connsiteX5" fmla="*/ 1789286 w 1789286"/>
              <a:gd name="connsiteY5" fmla="*/ 0 h 533693"/>
              <a:gd name="connsiteX0" fmla="*/ 0 w 1789286"/>
              <a:gd name="connsiteY0" fmla="*/ 533693 h 533693"/>
              <a:gd name="connsiteX1" fmla="*/ 422672 w 1789286"/>
              <a:gd name="connsiteY1" fmla="*/ 384865 h 533693"/>
              <a:gd name="connsiteX2" fmla="*/ 746925 w 1789286"/>
              <a:gd name="connsiteY2" fmla="*/ 297657 h 533693"/>
              <a:gd name="connsiteX3" fmla="*/ 1087378 w 1789286"/>
              <a:gd name="connsiteY3" fmla="*/ 191789 h 533693"/>
              <a:gd name="connsiteX4" fmla="*/ 1331253 w 1789286"/>
              <a:gd name="connsiteY4" fmla="*/ 152693 h 533693"/>
              <a:gd name="connsiteX5" fmla="*/ 1789286 w 1789286"/>
              <a:gd name="connsiteY5" fmla="*/ 0 h 533693"/>
              <a:gd name="connsiteX0" fmla="*/ 0 w 1604203"/>
              <a:gd name="connsiteY0" fmla="*/ 471411 h 471411"/>
              <a:gd name="connsiteX1" fmla="*/ 237589 w 1604203"/>
              <a:gd name="connsiteY1" fmla="*/ 384865 h 471411"/>
              <a:gd name="connsiteX2" fmla="*/ 561842 w 1604203"/>
              <a:gd name="connsiteY2" fmla="*/ 297657 h 471411"/>
              <a:gd name="connsiteX3" fmla="*/ 902295 w 1604203"/>
              <a:gd name="connsiteY3" fmla="*/ 191789 h 471411"/>
              <a:gd name="connsiteX4" fmla="*/ 1146170 w 1604203"/>
              <a:gd name="connsiteY4" fmla="*/ 152693 h 471411"/>
              <a:gd name="connsiteX5" fmla="*/ 1604203 w 1604203"/>
              <a:gd name="connsiteY5" fmla="*/ 0 h 471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203" h="471411">
                <a:moveTo>
                  <a:pt x="0" y="471411"/>
                </a:moveTo>
                <a:lnTo>
                  <a:pt x="237589" y="384865"/>
                </a:lnTo>
                <a:lnTo>
                  <a:pt x="561842" y="297657"/>
                </a:lnTo>
                <a:lnTo>
                  <a:pt x="902295" y="191789"/>
                </a:lnTo>
                <a:lnTo>
                  <a:pt x="1146170" y="152693"/>
                </a:lnTo>
                <a:cubicBezTo>
                  <a:pt x="1326748" y="97130"/>
                  <a:pt x="1423625" y="55563"/>
                  <a:pt x="1604203" y="0"/>
                </a:cubicBezTo>
              </a:path>
            </a:pathLst>
          </a:custGeom>
          <a:noFill/>
          <a:ln w="28575">
            <a:solidFill>
              <a:srgbClr val="33CC3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88" name="フリーフォーム 287"/>
          <p:cNvSpPr/>
          <p:nvPr/>
        </p:nvSpPr>
        <p:spPr>
          <a:xfrm>
            <a:off x="5407701" y="2055227"/>
            <a:ext cx="1398869" cy="2475546"/>
          </a:xfrm>
          <a:custGeom>
            <a:avLst/>
            <a:gdLst>
              <a:gd name="connsiteX0" fmla="*/ 0 w 1137047"/>
              <a:gd name="connsiteY0" fmla="*/ 0 h 2244328"/>
              <a:gd name="connsiteX1" fmla="*/ 250032 w 1137047"/>
              <a:gd name="connsiteY1" fmla="*/ 791766 h 2244328"/>
              <a:gd name="connsiteX2" fmla="*/ 500063 w 1137047"/>
              <a:gd name="connsiteY2" fmla="*/ 1583532 h 2244328"/>
              <a:gd name="connsiteX3" fmla="*/ 797719 w 1137047"/>
              <a:gd name="connsiteY3" fmla="*/ 2006203 h 2244328"/>
              <a:gd name="connsiteX4" fmla="*/ 1137047 w 1137047"/>
              <a:gd name="connsiteY4" fmla="*/ 2244328 h 2244328"/>
              <a:gd name="connsiteX0" fmla="*/ 0 w 1369219"/>
              <a:gd name="connsiteY0" fmla="*/ 0 h 2381250"/>
              <a:gd name="connsiteX1" fmla="*/ 250032 w 1369219"/>
              <a:gd name="connsiteY1" fmla="*/ 791766 h 2381250"/>
              <a:gd name="connsiteX2" fmla="*/ 500063 w 1369219"/>
              <a:gd name="connsiteY2" fmla="*/ 1583532 h 2381250"/>
              <a:gd name="connsiteX3" fmla="*/ 797719 w 1369219"/>
              <a:gd name="connsiteY3" fmla="*/ 2006203 h 2381250"/>
              <a:gd name="connsiteX4" fmla="*/ 1369219 w 1369219"/>
              <a:gd name="connsiteY4" fmla="*/ 2381250 h 2381250"/>
              <a:gd name="connsiteX0" fmla="*/ 0 w 1369219"/>
              <a:gd name="connsiteY0" fmla="*/ 0 h 2381250"/>
              <a:gd name="connsiteX1" fmla="*/ 250032 w 1369219"/>
              <a:gd name="connsiteY1" fmla="*/ 791766 h 2381250"/>
              <a:gd name="connsiteX2" fmla="*/ 500063 w 1369219"/>
              <a:gd name="connsiteY2" fmla="*/ 1583532 h 2381250"/>
              <a:gd name="connsiteX3" fmla="*/ 797719 w 1369219"/>
              <a:gd name="connsiteY3" fmla="*/ 1988343 h 2381250"/>
              <a:gd name="connsiteX4" fmla="*/ 1369219 w 1369219"/>
              <a:gd name="connsiteY4" fmla="*/ 2381250 h 2381250"/>
              <a:gd name="connsiteX0" fmla="*/ 0 w 1369219"/>
              <a:gd name="connsiteY0" fmla="*/ 0 h 2381250"/>
              <a:gd name="connsiteX1" fmla="*/ 250032 w 1369219"/>
              <a:gd name="connsiteY1" fmla="*/ 791766 h 2381250"/>
              <a:gd name="connsiteX2" fmla="*/ 506016 w 1369219"/>
              <a:gd name="connsiteY2" fmla="*/ 1565673 h 2381250"/>
              <a:gd name="connsiteX3" fmla="*/ 797719 w 1369219"/>
              <a:gd name="connsiteY3" fmla="*/ 1988343 h 2381250"/>
              <a:gd name="connsiteX4" fmla="*/ 1369219 w 1369219"/>
              <a:gd name="connsiteY4" fmla="*/ 2381250 h 2381250"/>
              <a:gd name="connsiteX0" fmla="*/ 0 w 1369219"/>
              <a:gd name="connsiteY0" fmla="*/ 0 h 2381250"/>
              <a:gd name="connsiteX1" fmla="*/ 267891 w 1369219"/>
              <a:gd name="connsiteY1" fmla="*/ 791766 h 2381250"/>
              <a:gd name="connsiteX2" fmla="*/ 506016 w 1369219"/>
              <a:gd name="connsiteY2" fmla="*/ 1565673 h 2381250"/>
              <a:gd name="connsiteX3" fmla="*/ 797719 w 1369219"/>
              <a:gd name="connsiteY3" fmla="*/ 1988343 h 2381250"/>
              <a:gd name="connsiteX4" fmla="*/ 1369219 w 1369219"/>
              <a:gd name="connsiteY4" fmla="*/ 2381250 h 2381250"/>
              <a:gd name="connsiteX0" fmla="*/ 0 w 1369219"/>
              <a:gd name="connsiteY0" fmla="*/ 0 h 2381250"/>
              <a:gd name="connsiteX1" fmla="*/ 261938 w 1369219"/>
              <a:gd name="connsiteY1" fmla="*/ 815578 h 2381250"/>
              <a:gd name="connsiteX2" fmla="*/ 506016 w 1369219"/>
              <a:gd name="connsiteY2" fmla="*/ 1565673 h 2381250"/>
              <a:gd name="connsiteX3" fmla="*/ 797719 w 1369219"/>
              <a:gd name="connsiteY3" fmla="*/ 1988343 h 2381250"/>
              <a:gd name="connsiteX4" fmla="*/ 1369219 w 1369219"/>
              <a:gd name="connsiteY4" fmla="*/ 2381250 h 2381250"/>
              <a:gd name="connsiteX0" fmla="*/ 0 w 1369219"/>
              <a:gd name="connsiteY0" fmla="*/ 0 h 2381250"/>
              <a:gd name="connsiteX1" fmla="*/ 261938 w 1369219"/>
              <a:gd name="connsiteY1" fmla="*/ 815578 h 2381250"/>
              <a:gd name="connsiteX2" fmla="*/ 506016 w 1369219"/>
              <a:gd name="connsiteY2" fmla="*/ 1565673 h 2381250"/>
              <a:gd name="connsiteX3" fmla="*/ 821028 w 1369219"/>
              <a:gd name="connsiteY3" fmla="*/ 1979010 h 2381250"/>
              <a:gd name="connsiteX4" fmla="*/ 1369219 w 1369219"/>
              <a:gd name="connsiteY4" fmla="*/ 2381250 h 2381250"/>
              <a:gd name="connsiteX0" fmla="*/ 0 w 1415836"/>
              <a:gd name="connsiteY0" fmla="*/ 0 h 2395249"/>
              <a:gd name="connsiteX1" fmla="*/ 261938 w 1415836"/>
              <a:gd name="connsiteY1" fmla="*/ 815578 h 2395249"/>
              <a:gd name="connsiteX2" fmla="*/ 506016 w 1415836"/>
              <a:gd name="connsiteY2" fmla="*/ 1565673 h 2395249"/>
              <a:gd name="connsiteX3" fmla="*/ 821028 w 1415836"/>
              <a:gd name="connsiteY3" fmla="*/ 1979010 h 2395249"/>
              <a:gd name="connsiteX4" fmla="*/ 1415836 w 1415836"/>
              <a:gd name="connsiteY4" fmla="*/ 2395249 h 2395249"/>
              <a:gd name="connsiteX0" fmla="*/ 0 w 1415836"/>
              <a:gd name="connsiteY0" fmla="*/ 0 h 2395249"/>
              <a:gd name="connsiteX1" fmla="*/ 261938 w 1415836"/>
              <a:gd name="connsiteY1" fmla="*/ 815578 h 2395249"/>
              <a:gd name="connsiteX2" fmla="*/ 520001 w 1415836"/>
              <a:gd name="connsiteY2" fmla="*/ 1570339 h 2395249"/>
              <a:gd name="connsiteX3" fmla="*/ 821028 w 1415836"/>
              <a:gd name="connsiteY3" fmla="*/ 1979010 h 2395249"/>
              <a:gd name="connsiteX4" fmla="*/ 1415836 w 1415836"/>
              <a:gd name="connsiteY4" fmla="*/ 2395249 h 2395249"/>
              <a:gd name="connsiteX0" fmla="*/ 0 w 1415836"/>
              <a:gd name="connsiteY0" fmla="*/ 0 h 2395249"/>
              <a:gd name="connsiteX1" fmla="*/ 289908 w 1415836"/>
              <a:gd name="connsiteY1" fmla="*/ 838910 h 2395249"/>
              <a:gd name="connsiteX2" fmla="*/ 520001 w 1415836"/>
              <a:gd name="connsiteY2" fmla="*/ 1570339 h 2395249"/>
              <a:gd name="connsiteX3" fmla="*/ 821028 w 1415836"/>
              <a:gd name="connsiteY3" fmla="*/ 1979010 h 2395249"/>
              <a:gd name="connsiteX4" fmla="*/ 1415836 w 1415836"/>
              <a:gd name="connsiteY4" fmla="*/ 2395249 h 2395249"/>
              <a:gd name="connsiteX0" fmla="*/ 0 w 1397190"/>
              <a:gd name="connsiteY0" fmla="*/ 0 h 2409248"/>
              <a:gd name="connsiteX1" fmla="*/ 271262 w 1397190"/>
              <a:gd name="connsiteY1" fmla="*/ 852909 h 2409248"/>
              <a:gd name="connsiteX2" fmla="*/ 501355 w 1397190"/>
              <a:gd name="connsiteY2" fmla="*/ 1584338 h 2409248"/>
              <a:gd name="connsiteX3" fmla="*/ 802382 w 1397190"/>
              <a:gd name="connsiteY3" fmla="*/ 1993009 h 2409248"/>
              <a:gd name="connsiteX4" fmla="*/ 1397190 w 1397190"/>
              <a:gd name="connsiteY4" fmla="*/ 2409248 h 2409248"/>
              <a:gd name="connsiteX0" fmla="*/ 0 w 1415836"/>
              <a:gd name="connsiteY0" fmla="*/ 0 h 2409248"/>
              <a:gd name="connsiteX1" fmla="*/ 271262 w 1415836"/>
              <a:gd name="connsiteY1" fmla="*/ 852909 h 2409248"/>
              <a:gd name="connsiteX2" fmla="*/ 501355 w 1415836"/>
              <a:gd name="connsiteY2" fmla="*/ 1584338 h 2409248"/>
              <a:gd name="connsiteX3" fmla="*/ 802382 w 1415836"/>
              <a:gd name="connsiteY3" fmla="*/ 1993009 h 2409248"/>
              <a:gd name="connsiteX4" fmla="*/ 1415836 w 1415836"/>
              <a:gd name="connsiteY4" fmla="*/ 2409248 h 2409248"/>
              <a:gd name="connsiteX0" fmla="*/ 0 w 1415836"/>
              <a:gd name="connsiteY0" fmla="*/ 0 h 2409248"/>
              <a:gd name="connsiteX1" fmla="*/ 271262 w 1415836"/>
              <a:gd name="connsiteY1" fmla="*/ 852909 h 2409248"/>
              <a:gd name="connsiteX2" fmla="*/ 501355 w 1415836"/>
              <a:gd name="connsiteY2" fmla="*/ 1584338 h 2409248"/>
              <a:gd name="connsiteX3" fmla="*/ 644183 w 1415836"/>
              <a:gd name="connsiteY3" fmla="*/ 1774346 h 2409248"/>
              <a:gd name="connsiteX4" fmla="*/ 802382 w 1415836"/>
              <a:gd name="connsiteY4" fmla="*/ 1993009 h 2409248"/>
              <a:gd name="connsiteX5" fmla="*/ 1415836 w 1415836"/>
              <a:gd name="connsiteY5" fmla="*/ 2409248 h 2409248"/>
              <a:gd name="connsiteX0" fmla="*/ 0 w 1415836"/>
              <a:gd name="connsiteY0" fmla="*/ 0 h 2409248"/>
              <a:gd name="connsiteX1" fmla="*/ 271262 w 1415836"/>
              <a:gd name="connsiteY1" fmla="*/ 852909 h 2409248"/>
              <a:gd name="connsiteX2" fmla="*/ 501355 w 1415836"/>
              <a:gd name="connsiteY2" fmla="*/ 1584338 h 2409248"/>
              <a:gd name="connsiteX3" fmla="*/ 634860 w 1415836"/>
              <a:gd name="connsiteY3" fmla="*/ 1783678 h 2409248"/>
              <a:gd name="connsiteX4" fmla="*/ 802382 w 1415836"/>
              <a:gd name="connsiteY4" fmla="*/ 1993009 h 2409248"/>
              <a:gd name="connsiteX5" fmla="*/ 1415836 w 1415836"/>
              <a:gd name="connsiteY5" fmla="*/ 2409248 h 2409248"/>
              <a:gd name="connsiteX0" fmla="*/ 0 w 1415836"/>
              <a:gd name="connsiteY0" fmla="*/ 0 h 2409248"/>
              <a:gd name="connsiteX1" fmla="*/ 271262 w 1415836"/>
              <a:gd name="connsiteY1" fmla="*/ 852909 h 2409248"/>
              <a:gd name="connsiteX2" fmla="*/ 501355 w 1415836"/>
              <a:gd name="connsiteY2" fmla="*/ 1584338 h 2409248"/>
              <a:gd name="connsiteX3" fmla="*/ 634860 w 1415836"/>
              <a:gd name="connsiteY3" fmla="*/ 1783678 h 2409248"/>
              <a:gd name="connsiteX4" fmla="*/ 808084 w 1415836"/>
              <a:gd name="connsiteY4" fmla="*/ 1956192 h 2409248"/>
              <a:gd name="connsiteX5" fmla="*/ 1415836 w 1415836"/>
              <a:gd name="connsiteY5" fmla="*/ 2409248 h 2409248"/>
              <a:gd name="connsiteX0" fmla="*/ 0 w 1415836"/>
              <a:gd name="connsiteY0" fmla="*/ 0 h 2409248"/>
              <a:gd name="connsiteX1" fmla="*/ 271262 w 1415836"/>
              <a:gd name="connsiteY1" fmla="*/ 852909 h 2409248"/>
              <a:gd name="connsiteX2" fmla="*/ 501355 w 1415836"/>
              <a:gd name="connsiteY2" fmla="*/ 1584338 h 2409248"/>
              <a:gd name="connsiteX3" fmla="*/ 660520 w 1415836"/>
              <a:gd name="connsiteY3" fmla="*/ 1761021 h 2409248"/>
              <a:gd name="connsiteX4" fmla="*/ 808084 w 1415836"/>
              <a:gd name="connsiteY4" fmla="*/ 1956192 h 2409248"/>
              <a:gd name="connsiteX5" fmla="*/ 1415836 w 1415836"/>
              <a:gd name="connsiteY5" fmla="*/ 2409248 h 2409248"/>
              <a:gd name="connsiteX0" fmla="*/ 0 w 1415836"/>
              <a:gd name="connsiteY0" fmla="*/ 0 h 2409248"/>
              <a:gd name="connsiteX1" fmla="*/ 271262 w 1415836"/>
              <a:gd name="connsiteY1" fmla="*/ 852909 h 2409248"/>
              <a:gd name="connsiteX2" fmla="*/ 575484 w 1415836"/>
              <a:gd name="connsiteY2" fmla="*/ 1544689 h 2409248"/>
              <a:gd name="connsiteX3" fmla="*/ 660520 w 1415836"/>
              <a:gd name="connsiteY3" fmla="*/ 1761021 h 2409248"/>
              <a:gd name="connsiteX4" fmla="*/ 808084 w 1415836"/>
              <a:gd name="connsiteY4" fmla="*/ 1956192 h 2409248"/>
              <a:gd name="connsiteX5" fmla="*/ 1415836 w 1415836"/>
              <a:gd name="connsiteY5" fmla="*/ 2409248 h 2409248"/>
              <a:gd name="connsiteX0" fmla="*/ 0 w 1415836"/>
              <a:gd name="connsiteY0" fmla="*/ 0 h 2409248"/>
              <a:gd name="connsiteX1" fmla="*/ 339689 w 1415836"/>
              <a:gd name="connsiteY1" fmla="*/ 830252 h 2409248"/>
              <a:gd name="connsiteX2" fmla="*/ 575484 w 1415836"/>
              <a:gd name="connsiteY2" fmla="*/ 1544689 h 2409248"/>
              <a:gd name="connsiteX3" fmla="*/ 660520 w 1415836"/>
              <a:gd name="connsiteY3" fmla="*/ 1761021 h 2409248"/>
              <a:gd name="connsiteX4" fmla="*/ 808084 w 1415836"/>
              <a:gd name="connsiteY4" fmla="*/ 1956192 h 2409248"/>
              <a:gd name="connsiteX5" fmla="*/ 1415836 w 1415836"/>
              <a:gd name="connsiteY5" fmla="*/ 2409248 h 2409248"/>
              <a:gd name="connsiteX0" fmla="*/ 0 w 1173490"/>
              <a:gd name="connsiteY0" fmla="*/ 0 h 1840000"/>
              <a:gd name="connsiteX1" fmla="*/ 97343 w 1173490"/>
              <a:gd name="connsiteY1" fmla="*/ 261004 h 1840000"/>
              <a:gd name="connsiteX2" fmla="*/ 333138 w 1173490"/>
              <a:gd name="connsiteY2" fmla="*/ 975441 h 1840000"/>
              <a:gd name="connsiteX3" fmla="*/ 418174 w 1173490"/>
              <a:gd name="connsiteY3" fmla="*/ 1191773 h 1840000"/>
              <a:gd name="connsiteX4" fmla="*/ 565738 w 1173490"/>
              <a:gd name="connsiteY4" fmla="*/ 1386944 h 1840000"/>
              <a:gd name="connsiteX5" fmla="*/ 1173490 w 1173490"/>
              <a:gd name="connsiteY5" fmla="*/ 1840000 h 1840000"/>
              <a:gd name="connsiteX0" fmla="*/ 0 w 1256173"/>
              <a:gd name="connsiteY0" fmla="*/ 0 h 2208170"/>
              <a:gd name="connsiteX1" fmla="*/ 180026 w 1256173"/>
              <a:gd name="connsiteY1" fmla="*/ 629174 h 2208170"/>
              <a:gd name="connsiteX2" fmla="*/ 415821 w 1256173"/>
              <a:gd name="connsiteY2" fmla="*/ 1343611 h 2208170"/>
              <a:gd name="connsiteX3" fmla="*/ 500857 w 1256173"/>
              <a:gd name="connsiteY3" fmla="*/ 1559943 h 2208170"/>
              <a:gd name="connsiteX4" fmla="*/ 648421 w 1256173"/>
              <a:gd name="connsiteY4" fmla="*/ 1755114 h 2208170"/>
              <a:gd name="connsiteX5" fmla="*/ 1256173 w 1256173"/>
              <a:gd name="connsiteY5" fmla="*/ 2208170 h 220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6173" h="2208170">
                <a:moveTo>
                  <a:pt x="0" y="0"/>
                </a:moveTo>
                <a:cubicBezTo>
                  <a:pt x="83344" y="263922"/>
                  <a:pt x="110723" y="405239"/>
                  <a:pt x="180026" y="629174"/>
                </a:cubicBezTo>
                <a:cubicBezTo>
                  <a:pt x="249329" y="853109"/>
                  <a:pt x="353668" y="1190038"/>
                  <a:pt x="415821" y="1343611"/>
                </a:cubicBezTo>
                <a:lnTo>
                  <a:pt x="500857" y="1559943"/>
                </a:lnTo>
                <a:lnTo>
                  <a:pt x="648421" y="1755114"/>
                </a:lnTo>
                <a:cubicBezTo>
                  <a:pt x="852906" y="1893860"/>
                  <a:pt x="1051688" y="2069424"/>
                  <a:pt x="1256173" y="2208170"/>
                </a:cubicBezTo>
              </a:path>
            </a:pathLst>
          </a:custGeom>
          <a:noFill/>
          <a:ln w="28575">
            <a:solidFill>
              <a:srgbClr val="33CC3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89" name="フリーフォーム 288"/>
          <p:cNvSpPr/>
          <p:nvPr/>
        </p:nvSpPr>
        <p:spPr>
          <a:xfrm>
            <a:off x="7188389" y="1483896"/>
            <a:ext cx="1589629" cy="2200398"/>
          </a:xfrm>
          <a:custGeom>
            <a:avLst/>
            <a:gdLst>
              <a:gd name="connsiteX0" fmla="*/ 0 w 757354"/>
              <a:gd name="connsiteY0" fmla="*/ 0 h 1403195"/>
              <a:gd name="connsiteX1" fmla="*/ 130098 w 757354"/>
              <a:gd name="connsiteY1" fmla="*/ 515744 h 1403195"/>
              <a:gd name="connsiteX2" fmla="*/ 223025 w 757354"/>
              <a:gd name="connsiteY2" fmla="*/ 748061 h 1403195"/>
              <a:gd name="connsiteX3" fmla="*/ 413525 w 757354"/>
              <a:gd name="connsiteY3" fmla="*/ 1091891 h 1403195"/>
              <a:gd name="connsiteX4" fmla="*/ 757354 w 757354"/>
              <a:gd name="connsiteY4" fmla="*/ 1403195 h 1403195"/>
              <a:gd name="connsiteX0" fmla="*/ 0 w 1598342"/>
              <a:gd name="connsiteY0" fmla="*/ 0 h 2132671"/>
              <a:gd name="connsiteX1" fmla="*/ 130098 w 1598342"/>
              <a:gd name="connsiteY1" fmla="*/ 515744 h 2132671"/>
              <a:gd name="connsiteX2" fmla="*/ 223025 w 1598342"/>
              <a:gd name="connsiteY2" fmla="*/ 748061 h 2132671"/>
              <a:gd name="connsiteX3" fmla="*/ 413525 w 1598342"/>
              <a:gd name="connsiteY3" fmla="*/ 1091891 h 2132671"/>
              <a:gd name="connsiteX4" fmla="*/ 1598342 w 1598342"/>
              <a:gd name="connsiteY4" fmla="*/ 2132671 h 2132671"/>
              <a:gd name="connsiteX0" fmla="*/ 0 w 1584403"/>
              <a:gd name="connsiteY0" fmla="*/ 0 h 2123378"/>
              <a:gd name="connsiteX1" fmla="*/ 130098 w 1584403"/>
              <a:gd name="connsiteY1" fmla="*/ 515744 h 2123378"/>
              <a:gd name="connsiteX2" fmla="*/ 223025 w 1584403"/>
              <a:gd name="connsiteY2" fmla="*/ 748061 h 2123378"/>
              <a:gd name="connsiteX3" fmla="*/ 413525 w 1584403"/>
              <a:gd name="connsiteY3" fmla="*/ 1091891 h 2123378"/>
              <a:gd name="connsiteX4" fmla="*/ 1584403 w 1584403"/>
              <a:gd name="connsiteY4" fmla="*/ 2123378 h 2123378"/>
              <a:gd name="connsiteX0" fmla="*/ 0 w 1584403"/>
              <a:gd name="connsiteY0" fmla="*/ 0 h 2123378"/>
              <a:gd name="connsiteX1" fmla="*/ 130098 w 1584403"/>
              <a:gd name="connsiteY1" fmla="*/ 515744 h 2123378"/>
              <a:gd name="connsiteX2" fmla="*/ 223025 w 1584403"/>
              <a:gd name="connsiteY2" fmla="*/ 748061 h 2123378"/>
              <a:gd name="connsiteX3" fmla="*/ 413525 w 1584403"/>
              <a:gd name="connsiteY3" fmla="*/ 1091891 h 2123378"/>
              <a:gd name="connsiteX4" fmla="*/ 998965 w 1584403"/>
              <a:gd name="connsiteY4" fmla="*/ 1593695 h 2123378"/>
              <a:gd name="connsiteX5" fmla="*/ 1584403 w 1584403"/>
              <a:gd name="connsiteY5" fmla="*/ 2123378 h 2123378"/>
              <a:gd name="connsiteX0" fmla="*/ 0 w 1584403"/>
              <a:gd name="connsiteY0" fmla="*/ 0 h 2123378"/>
              <a:gd name="connsiteX1" fmla="*/ 130098 w 1584403"/>
              <a:gd name="connsiteY1" fmla="*/ 515744 h 2123378"/>
              <a:gd name="connsiteX2" fmla="*/ 223025 w 1584403"/>
              <a:gd name="connsiteY2" fmla="*/ 748061 h 2123378"/>
              <a:gd name="connsiteX3" fmla="*/ 413525 w 1584403"/>
              <a:gd name="connsiteY3" fmla="*/ 1091891 h 2123378"/>
              <a:gd name="connsiteX4" fmla="*/ 985026 w 1584403"/>
              <a:gd name="connsiteY4" fmla="*/ 1612280 h 2123378"/>
              <a:gd name="connsiteX5" fmla="*/ 1584403 w 1584403"/>
              <a:gd name="connsiteY5" fmla="*/ 2123378 h 2123378"/>
              <a:gd name="connsiteX0" fmla="*/ 0 w 1584403"/>
              <a:gd name="connsiteY0" fmla="*/ 0 h 2123378"/>
              <a:gd name="connsiteX1" fmla="*/ 130098 w 1584403"/>
              <a:gd name="connsiteY1" fmla="*/ 515744 h 2123378"/>
              <a:gd name="connsiteX2" fmla="*/ 223025 w 1584403"/>
              <a:gd name="connsiteY2" fmla="*/ 748061 h 2123378"/>
              <a:gd name="connsiteX3" fmla="*/ 422817 w 1584403"/>
              <a:gd name="connsiteY3" fmla="*/ 1082598 h 2123378"/>
              <a:gd name="connsiteX4" fmla="*/ 985026 w 1584403"/>
              <a:gd name="connsiteY4" fmla="*/ 1612280 h 2123378"/>
              <a:gd name="connsiteX5" fmla="*/ 1584403 w 1584403"/>
              <a:gd name="connsiteY5" fmla="*/ 2123378 h 2123378"/>
              <a:gd name="connsiteX0" fmla="*/ 0 w 1584403"/>
              <a:gd name="connsiteY0" fmla="*/ 0 h 2123378"/>
              <a:gd name="connsiteX1" fmla="*/ 130098 w 1584403"/>
              <a:gd name="connsiteY1" fmla="*/ 515744 h 2123378"/>
              <a:gd name="connsiteX2" fmla="*/ 223025 w 1584403"/>
              <a:gd name="connsiteY2" fmla="*/ 748061 h 2123378"/>
              <a:gd name="connsiteX3" fmla="*/ 457021 w 1584403"/>
              <a:gd name="connsiteY3" fmla="*/ 1082598 h 2123378"/>
              <a:gd name="connsiteX4" fmla="*/ 985026 w 1584403"/>
              <a:gd name="connsiteY4" fmla="*/ 1612280 h 2123378"/>
              <a:gd name="connsiteX5" fmla="*/ 1584403 w 1584403"/>
              <a:gd name="connsiteY5" fmla="*/ 2123378 h 2123378"/>
              <a:gd name="connsiteX0" fmla="*/ 0 w 1584403"/>
              <a:gd name="connsiteY0" fmla="*/ 0 h 2123378"/>
              <a:gd name="connsiteX1" fmla="*/ 130098 w 1584403"/>
              <a:gd name="connsiteY1" fmla="*/ 515744 h 2123378"/>
              <a:gd name="connsiteX2" fmla="*/ 284592 w 1584403"/>
              <a:gd name="connsiteY2" fmla="*/ 734527 h 2123378"/>
              <a:gd name="connsiteX3" fmla="*/ 457021 w 1584403"/>
              <a:gd name="connsiteY3" fmla="*/ 1082598 h 2123378"/>
              <a:gd name="connsiteX4" fmla="*/ 985026 w 1584403"/>
              <a:gd name="connsiteY4" fmla="*/ 1612280 h 2123378"/>
              <a:gd name="connsiteX5" fmla="*/ 1584403 w 1584403"/>
              <a:gd name="connsiteY5" fmla="*/ 2123378 h 2123378"/>
              <a:gd name="connsiteX0" fmla="*/ 0 w 1584403"/>
              <a:gd name="connsiteY0" fmla="*/ 0 h 2123378"/>
              <a:gd name="connsiteX1" fmla="*/ 212187 w 1584403"/>
              <a:gd name="connsiteY1" fmla="*/ 481907 h 2123378"/>
              <a:gd name="connsiteX2" fmla="*/ 284592 w 1584403"/>
              <a:gd name="connsiteY2" fmla="*/ 734527 h 2123378"/>
              <a:gd name="connsiteX3" fmla="*/ 457021 w 1584403"/>
              <a:gd name="connsiteY3" fmla="*/ 1082598 h 2123378"/>
              <a:gd name="connsiteX4" fmla="*/ 985026 w 1584403"/>
              <a:gd name="connsiteY4" fmla="*/ 1612280 h 2123378"/>
              <a:gd name="connsiteX5" fmla="*/ 1584403 w 1584403"/>
              <a:gd name="connsiteY5" fmla="*/ 2123378 h 2123378"/>
              <a:gd name="connsiteX0" fmla="*/ 0 w 1427066"/>
              <a:gd name="connsiteY0" fmla="*/ 0 h 1954193"/>
              <a:gd name="connsiteX1" fmla="*/ 54850 w 1427066"/>
              <a:gd name="connsiteY1" fmla="*/ 312722 h 1954193"/>
              <a:gd name="connsiteX2" fmla="*/ 127255 w 1427066"/>
              <a:gd name="connsiteY2" fmla="*/ 565342 h 1954193"/>
              <a:gd name="connsiteX3" fmla="*/ 299684 w 1427066"/>
              <a:gd name="connsiteY3" fmla="*/ 913413 h 1954193"/>
              <a:gd name="connsiteX4" fmla="*/ 827689 w 1427066"/>
              <a:gd name="connsiteY4" fmla="*/ 1443095 h 1954193"/>
              <a:gd name="connsiteX5" fmla="*/ 1427066 w 1427066"/>
              <a:gd name="connsiteY5" fmla="*/ 1954193 h 1954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27066" h="1954193">
                <a:moveTo>
                  <a:pt x="0" y="0"/>
                </a:moveTo>
                <a:lnTo>
                  <a:pt x="54850" y="312722"/>
                </a:lnTo>
                <a:lnTo>
                  <a:pt x="127255" y="565342"/>
                </a:lnTo>
                <a:lnTo>
                  <a:pt x="299684" y="913413"/>
                </a:lnTo>
                <a:lnTo>
                  <a:pt x="827689" y="1443095"/>
                </a:lnTo>
                <a:lnTo>
                  <a:pt x="1427066" y="1954193"/>
                </a:lnTo>
              </a:path>
            </a:pathLst>
          </a:custGeom>
          <a:noFill/>
          <a:ln w="28575">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solidFill>
                <a:schemeClr val="tx1"/>
              </a:solidFill>
            </a:endParaRPr>
          </a:p>
        </p:txBody>
      </p:sp>
      <p:grpSp>
        <p:nvGrpSpPr>
          <p:cNvPr id="26" name="グループ化 25"/>
          <p:cNvGrpSpPr/>
          <p:nvPr/>
        </p:nvGrpSpPr>
        <p:grpSpPr>
          <a:xfrm>
            <a:off x="4071359" y="5089326"/>
            <a:ext cx="1800000" cy="1350000"/>
            <a:chOff x="4860032" y="3501008"/>
            <a:chExt cx="4212466" cy="2723761"/>
          </a:xfrm>
        </p:grpSpPr>
        <p:pic>
          <p:nvPicPr>
            <p:cNvPr id="251" name="図 250"/>
            <p:cNvPicPr>
              <a:picLocks noChangeAspect="1"/>
            </p:cNvPicPr>
            <p:nvPr/>
          </p:nvPicPr>
          <p:blipFill rotWithShape="1">
            <a:blip r:embed="rId4" cstate="print">
              <a:extLst>
                <a:ext uri="{28A0092B-C50C-407E-A947-70E740481C1C}">
                  <a14:useLocalDpi xmlns:a14="http://schemas.microsoft.com/office/drawing/2010/main" val="0"/>
                </a:ext>
              </a:extLst>
            </a:blip>
            <a:srcRect l="7397" r="5610"/>
            <a:stretch/>
          </p:blipFill>
          <p:spPr>
            <a:xfrm>
              <a:off x="4860032" y="3501008"/>
              <a:ext cx="4212466" cy="2723761"/>
            </a:xfrm>
            <a:prstGeom prst="rect">
              <a:avLst/>
            </a:prstGeom>
            <a:ln>
              <a:solidFill>
                <a:schemeClr val="tx1"/>
              </a:solidFill>
            </a:ln>
          </p:spPr>
        </p:pic>
        <p:grpSp>
          <p:nvGrpSpPr>
            <p:cNvPr id="252" name="グループ化 251"/>
            <p:cNvGrpSpPr/>
            <p:nvPr/>
          </p:nvGrpSpPr>
          <p:grpSpPr>
            <a:xfrm>
              <a:off x="5803808" y="5418872"/>
              <a:ext cx="648072" cy="424219"/>
              <a:chOff x="5148064" y="4851322"/>
              <a:chExt cx="1790526" cy="1119551"/>
            </a:xfrm>
          </p:grpSpPr>
          <p:sp>
            <p:nvSpPr>
              <p:cNvPr id="253" name="フリーフォーム 252"/>
              <p:cNvSpPr/>
              <p:nvPr/>
            </p:nvSpPr>
            <p:spPr>
              <a:xfrm>
                <a:off x="5148064" y="5486685"/>
                <a:ext cx="830262" cy="484188"/>
              </a:xfrm>
              <a:custGeom>
                <a:avLst/>
                <a:gdLst>
                  <a:gd name="connsiteX0" fmla="*/ 596900 w 863600"/>
                  <a:gd name="connsiteY0" fmla="*/ 0 h 508000"/>
                  <a:gd name="connsiteX1" fmla="*/ 863600 w 863600"/>
                  <a:gd name="connsiteY1" fmla="*/ 0 h 508000"/>
                  <a:gd name="connsiteX2" fmla="*/ 711200 w 863600"/>
                  <a:gd name="connsiteY2" fmla="*/ 508000 h 508000"/>
                  <a:gd name="connsiteX3" fmla="*/ 0 w 863600"/>
                  <a:gd name="connsiteY3" fmla="*/ 495300 h 508000"/>
                  <a:gd name="connsiteX4" fmla="*/ 596900 w 863600"/>
                  <a:gd name="connsiteY4" fmla="*/ 0 h 508000"/>
                  <a:gd name="connsiteX0" fmla="*/ 601663 w 863600"/>
                  <a:gd name="connsiteY0" fmla="*/ 23813 h 508000"/>
                  <a:gd name="connsiteX1" fmla="*/ 863600 w 863600"/>
                  <a:gd name="connsiteY1" fmla="*/ 0 h 508000"/>
                  <a:gd name="connsiteX2" fmla="*/ 711200 w 863600"/>
                  <a:gd name="connsiteY2" fmla="*/ 508000 h 508000"/>
                  <a:gd name="connsiteX3" fmla="*/ 0 w 863600"/>
                  <a:gd name="connsiteY3" fmla="*/ 495300 h 508000"/>
                  <a:gd name="connsiteX4" fmla="*/ 601663 w 863600"/>
                  <a:gd name="connsiteY4" fmla="*/ 23813 h 508000"/>
                  <a:gd name="connsiteX0" fmla="*/ 601663 w 830262"/>
                  <a:gd name="connsiteY0" fmla="*/ 1 h 484188"/>
                  <a:gd name="connsiteX1" fmla="*/ 830262 w 830262"/>
                  <a:gd name="connsiteY1" fmla="*/ 0 h 484188"/>
                  <a:gd name="connsiteX2" fmla="*/ 711200 w 830262"/>
                  <a:gd name="connsiteY2" fmla="*/ 484188 h 484188"/>
                  <a:gd name="connsiteX3" fmla="*/ 0 w 830262"/>
                  <a:gd name="connsiteY3" fmla="*/ 471488 h 484188"/>
                  <a:gd name="connsiteX4" fmla="*/ 601663 w 830262"/>
                  <a:gd name="connsiteY4" fmla="*/ 1 h 484188"/>
                  <a:gd name="connsiteX0" fmla="*/ 601663 w 830262"/>
                  <a:gd name="connsiteY0" fmla="*/ 1 h 484188"/>
                  <a:gd name="connsiteX1" fmla="*/ 830262 w 830262"/>
                  <a:gd name="connsiteY1" fmla="*/ 0 h 484188"/>
                  <a:gd name="connsiteX2" fmla="*/ 701675 w 830262"/>
                  <a:gd name="connsiteY2" fmla="*/ 484188 h 484188"/>
                  <a:gd name="connsiteX3" fmla="*/ 0 w 830262"/>
                  <a:gd name="connsiteY3" fmla="*/ 471488 h 484188"/>
                  <a:gd name="connsiteX4" fmla="*/ 601663 w 830262"/>
                  <a:gd name="connsiteY4" fmla="*/ 1 h 484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0262" h="484188">
                    <a:moveTo>
                      <a:pt x="601663" y="1"/>
                    </a:moveTo>
                    <a:lnTo>
                      <a:pt x="830262" y="0"/>
                    </a:lnTo>
                    <a:lnTo>
                      <a:pt x="701675" y="484188"/>
                    </a:lnTo>
                    <a:lnTo>
                      <a:pt x="0" y="471488"/>
                    </a:lnTo>
                    <a:lnTo>
                      <a:pt x="601663" y="1"/>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フリーフォーム 253"/>
              <p:cNvSpPr/>
              <p:nvPr/>
            </p:nvSpPr>
            <p:spPr>
              <a:xfrm>
                <a:off x="5846390" y="4851322"/>
                <a:ext cx="1092200" cy="1117600"/>
              </a:xfrm>
              <a:custGeom>
                <a:avLst/>
                <a:gdLst>
                  <a:gd name="connsiteX0" fmla="*/ 139700 w 1092200"/>
                  <a:gd name="connsiteY0" fmla="*/ 635000 h 1117600"/>
                  <a:gd name="connsiteX1" fmla="*/ 1066800 w 1092200"/>
                  <a:gd name="connsiteY1" fmla="*/ 0 h 1117600"/>
                  <a:gd name="connsiteX2" fmla="*/ 1092200 w 1092200"/>
                  <a:gd name="connsiteY2" fmla="*/ 266700 h 1117600"/>
                  <a:gd name="connsiteX3" fmla="*/ 0 w 1092200"/>
                  <a:gd name="connsiteY3" fmla="*/ 1117600 h 1117600"/>
                  <a:gd name="connsiteX4" fmla="*/ 139700 w 1092200"/>
                  <a:gd name="connsiteY4" fmla="*/ 635000 h 111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200" h="1117600">
                    <a:moveTo>
                      <a:pt x="139700" y="635000"/>
                    </a:moveTo>
                    <a:lnTo>
                      <a:pt x="1066800" y="0"/>
                    </a:lnTo>
                    <a:lnTo>
                      <a:pt x="1092200" y="266700"/>
                    </a:lnTo>
                    <a:lnTo>
                      <a:pt x="0" y="1117600"/>
                    </a:lnTo>
                    <a:lnTo>
                      <a:pt x="139700" y="635000"/>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フリーフォーム 254"/>
              <p:cNvSpPr/>
              <p:nvPr/>
            </p:nvSpPr>
            <p:spPr>
              <a:xfrm>
                <a:off x="5754463" y="4862888"/>
                <a:ext cx="1168400" cy="622300"/>
              </a:xfrm>
              <a:custGeom>
                <a:avLst/>
                <a:gdLst>
                  <a:gd name="connsiteX0" fmla="*/ 228600 w 1168400"/>
                  <a:gd name="connsiteY0" fmla="*/ 622300 h 622300"/>
                  <a:gd name="connsiteX1" fmla="*/ 0 w 1168400"/>
                  <a:gd name="connsiteY1" fmla="*/ 622300 h 622300"/>
                  <a:gd name="connsiteX2" fmla="*/ 965200 w 1168400"/>
                  <a:gd name="connsiteY2" fmla="*/ 0 h 622300"/>
                  <a:gd name="connsiteX3" fmla="*/ 1168400 w 1168400"/>
                  <a:gd name="connsiteY3" fmla="*/ 0 h 622300"/>
                  <a:gd name="connsiteX4" fmla="*/ 228600 w 1168400"/>
                  <a:gd name="connsiteY4" fmla="*/ 622300 h 622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622300">
                    <a:moveTo>
                      <a:pt x="228600" y="622300"/>
                    </a:moveTo>
                    <a:lnTo>
                      <a:pt x="0" y="622300"/>
                    </a:lnTo>
                    <a:lnTo>
                      <a:pt x="965200" y="0"/>
                    </a:lnTo>
                    <a:lnTo>
                      <a:pt x="1168400" y="0"/>
                    </a:lnTo>
                    <a:lnTo>
                      <a:pt x="228600" y="6223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6" name="グループ化 255"/>
            <p:cNvGrpSpPr/>
            <p:nvPr/>
          </p:nvGrpSpPr>
          <p:grpSpPr>
            <a:xfrm>
              <a:off x="7822743" y="5512627"/>
              <a:ext cx="928688" cy="504825"/>
              <a:chOff x="7536656" y="5360194"/>
              <a:chExt cx="928688" cy="504825"/>
            </a:xfrm>
          </p:grpSpPr>
          <p:sp>
            <p:nvSpPr>
              <p:cNvPr id="257" name="フリーフォーム 256"/>
              <p:cNvSpPr/>
              <p:nvPr/>
            </p:nvSpPr>
            <p:spPr>
              <a:xfrm>
                <a:off x="8029575" y="5636417"/>
                <a:ext cx="435769" cy="228601"/>
              </a:xfrm>
              <a:custGeom>
                <a:avLst/>
                <a:gdLst>
                  <a:gd name="connsiteX0" fmla="*/ 190500 w 435769"/>
                  <a:gd name="connsiteY0" fmla="*/ 223838 h 223838"/>
                  <a:gd name="connsiteX1" fmla="*/ 435769 w 435769"/>
                  <a:gd name="connsiteY1" fmla="*/ 223838 h 223838"/>
                  <a:gd name="connsiteX2" fmla="*/ 109538 w 435769"/>
                  <a:gd name="connsiteY2" fmla="*/ 0 h 223838"/>
                  <a:gd name="connsiteX3" fmla="*/ 0 w 435769"/>
                  <a:gd name="connsiteY3" fmla="*/ 2382 h 223838"/>
                  <a:gd name="connsiteX4" fmla="*/ 190500 w 435769"/>
                  <a:gd name="connsiteY4" fmla="*/ 223838 h 223838"/>
                  <a:gd name="connsiteX0" fmla="*/ 190500 w 435769"/>
                  <a:gd name="connsiteY0" fmla="*/ 228601 h 228601"/>
                  <a:gd name="connsiteX1" fmla="*/ 435769 w 435769"/>
                  <a:gd name="connsiteY1" fmla="*/ 228601 h 228601"/>
                  <a:gd name="connsiteX2" fmla="*/ 107157 w 435769"/>
                  <a:gd name="connsiteY2" fmla="*/ 0 h 228601"/>
                  <a:gd name="connsiteX3" fmla="*/ 0 w 435769"/>
                  <a:gd name="connsiteY3" fmla="*/ 7145 h 228601"/>
                  <a:gd name="connsiteX4" fmla="*/ 190500 w 435769"/>
                  <a:gd name="connsiteY4" fmla="*/ 228601 h 228601"/>
                  <a:gd name="connsiteX0" fmla="*/ 190500 w 435769"/>
                  <a:gd name="connsiteY0" fmla="*/ 228601 h 228601"/>
                  <a:gd name="connsiteX1" fmla="*/ 435769 w 435769"/>
                  <a:gd name="connsiteY1" fmla="*/ 228601 h 228601"/>
                  <a:gd name="connsiteX2" fmla="*/ 107157 w 435769"/>
                  <a:gd name="connsiteY2" fmla="*/ 0 h 228601"/>
                  <a:gd name="connsiteX3" fmla="*/ 0 w 435769"/>
                  <a:gd name="connsiteY3" fmla="*/ 7145 h 228601"/>
                  <a:gd name="connsiteX4" fmla="*/ 190500 w 435769"/>
                  <a:gd name="connsiteY4" fmla="*/ 228601 h 2286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769" h="228601">
                    <a:moveTo>
                      <a:pt x="190500" y="228601"/>
                    </a:moveTo>
                    <a:lnTo>
                      <a:pt x="435769" y="228601"/>
                    </a:lnTo>
                    <a:lnTo>
                      <a:pt x="107157" y="0"/>
                    </a:lnTo>
                    <a:lnTo>
                      <a:pt x="0" y="7145"/>
                    </a:lnTo>
                    <a:lnTo>
                      <a:pt x="190500" y="228601"/>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8" name="フリーフォーム 257"/>
              <p:cNvSpPr/>
              <p:nvPr/>
            </p:nvSpPr>
            <p:spPr>
              <a:xfrm>
                <a:off x="7536656" y="5367338"/>
                <a:ext cx="690563" cy="497681"/>
              </a:xfrm>
              <a:custGeom>
                <a:avLst/>
                <a:gdLst>
                  <a:gd name="connsiteX0" fmla="*/ 492919 w 690563"/>
                  <a:gd name="connsiteY0" fmla="*/ 271462 h 497681"/>
                  <a:gd name="connsiteX1" fmla="*/ 0 w 690563"/>
                  <a:gd name="connsiteY1" fmla="*/ 0 h 497681"/>
                  <a:gd name="connsiteX2" fmla="*/ 50007 w 690563"/>
                  <a:gd name="connsiteY2" fmla="*/ 116681 h 497681"/>
                  <a:gd name="connsiteX3" fmla="*/ 690563 w 690563"/>
                  <a:gd name="connsiteY3" fmla="*/ 497681 h 497681"/>
                  <a:gd name="connsiteX4" fmla="*/ 492919 w 690563"/>
                  <a:gd name="connsiteY4" fmla="*/ 271462 h 4976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0563" h="497681">
                    <a:moveTo>
                      <a:pt x="492919" y="271462"/>
                    </a:moveTo>
                    <a:lnTo>
                      <a:pt x="0" y="0"/>
                    </a:lnTo>
                    <a:lnTo>
                      <a:pt x="50007" y="116681"/>
                    </a:lnTo>
                    <a:lnTo>
                      <a:pt x="690563" y="497681"/>
                    </a:lnTo>
                    <a:lnTo>
                      <a:pt x="492919" y="271462"/>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9" name="フリーフォーム 258"/>
              <p:cNvSpPr/>
              <p:nvPr/>
            </p:nvSpPr>
            <p:spPr>
              <a:xfrm>
                <a:off x="7543800" y="5360194"/>
                <a:ext cx="588169" cy="278606"/>
              </a:xfrm>
              <a:custGeom>
                <a:avLst/>
                <a:gdLst>
                  <a:gd name="connsiteX0" fmla="*/ 488156 w 588169"/>
                  <a:gd name="connsiteY0" fmla="*/ 278606 h 278606"/>
                  <a:gd name="connsiteX1" fmla="*/ 588169 w 588169"/>
                  <a:gd name="connsiteY1" fmla="*/ 276225 h 278606"/>
                  <a:gd name="connsiteX2" fmla="*/ 80963 w 588169"/>
                  <a:gd name="connsiteY2" fmla="*/ 0 h 278606"/>
                  <a:gd name="connsiteX3" fmla="*/ 0 w 588169"/>
                  <a:gd name="connsiteY3" fmla="*/ 2381 h 278606"/>
                  <a:gd name="connsiteX4" fmla="*/ 488156 w 588169"/>
                  <a:gd name="connsiteY4" fmla="*/ 278606 h 2786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169" h="278606">
                    <a:moveTo>
                      <a:pt x="488156" y="278606"/>
                    </a:moveTo>
                    <a:lnTo>
                      <a:pt x="588169" y="276225"/>
                    </a:lnTo>
                    <a:lnTo>
                      <a:pt x="80963" y="0"/>
                    </a:lnTo>
                    <a:lnTo>
                      <a:pt x="0" y="2381"/>
                    </a:lnTo>
                    <a:lnTo>
                      <a:pt x="488156" y="2786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0" name="グループ化 259"/>
            <p:cNvGrpSpPr/>
            <p:nvPr/>
          </p:nvGrpSpPr>
          <p:grpSpPr>
            <a:xfrm>
              <a:off x="7668416" y="5207700"/>
              <a:ext cx="250030" cy="195262"/>
              <a:chOff x="7585126" y="5142501"/>
              <a:chExt cx="250030" cy="195262"/>
            </a:xfrm>
          </p:grpSpPr>
          <p:sp>
            <p:nvSpPr>
              <p:cNvPr id="261" name="フリーフォーム 260"/>
              <p:cNvSpPr/>
              <p:nvPr/>
            </p:nvSpPr>
            <p:spPr>
              <a:xfrm>
                <a:off x="7663705" y="5252037"/>
                <a:ext cx="171451" cy="85726"/>
              </a:xfrm>
              <a:custGeom>
                <a:avLst/>
                <a:gdLst>
                  <a:gd name="connsiteX0" fmla="*/ 0 w 159544"/>
                  <a:gd name="connsiteY0" fmla="*/ 64294 h 83344"/>
                  <a:gd name="connsiteX1" fmla="*/ 159544 w 159544"/>
                  <a:gd name="connsiteY1" fmla="*/ 83344 h 83344"/>
                  <a:gd name="connsiteX2" fmla="*/ 85725 w 159544"/>
                  <a:gd name="connsiteY2" fmla="*/ 0 h 83344"/>
                  <a:gd name="connsiteX3" fmla="*/ 19050 w 159544"/>
                  <a:gd name="connsiteY3" fmla="*/ 2381 h 83344"/>
                  <a:gd name="connsiteX4" fmla="*/ 0 w 159544"/>
                  <a:gd name="connsiteY4" fmla="*/ 64294 h 83344"/>
                  <a:gd name="connsiteX0" fmla="*/ 0 w 171451"/>
                  <a:gd name="connsiteY0" fmla="*/ 61913 h 83344"/>
                  <a:gd name="connsiteX1" fmla="*/ 171451 w 171451"/>
                  <a:gd name="connsiteY1" fmla="*/ 83344 h 83344"/>
                  <a:gd name="connsiteX2" fmla="*/ 97632 w 171451"/>
                  <a:gd name="connsiteY2" fmla="*/ 0 h 83344"/>
                  <a:gd name="connsiteX3" fmla="*/ 30957 w 171451"/>
                  <a:gd name="connsiteY3" fmla="*/ 2381 h 83344"/>
                  <a:gd name="connsiteX4" fmla="*/ 0 w 171451"/>
                  <a:gd name="connsiteY4" fmla="*/ 61913 h 83344"/>
                  <a:gd name="connsiteX0" fmla="*/ 0 w 171451"/>
                  <a:gd name="connsiteY0" fmla="*/ 61913 h 83344"/>
                  <a:gd name="connsiteX1" fmla="*/ 171451 w 171451"/>
                  <a:gd name="connsiteY1" fmla="*/ 83344 h 83344"/>
                  <a:gd name="connsiteX2" fmla="*/ 97632 w 171451"/>
                  <a:gd name="connsiteY2" fmla="*/ 0 h 83344"/>
                  <a:gd name="connsiteX3" fmla="*/ 33338 w 171451"/>
                  <a:gd name="connsiteY3" fmla="*/ 2381 h 83344"/>
                  <a:gd name="connsiteX4" fmla="*/ 0 w 171451"/>
                  <a:gd name="connsiteY4" fmla="*/ 61913 h 83344"/>
                  <a:gd name="connsiteX0" fmla="*/ 0 w 171451"/>
                  <a:gd name="connsiteY0" fmla="*/ 64294 h 85725"/>
                  <a:gd name="connsiteX1" fmla="*/ 171451 w 171451"/>
                  <a:gd name="connsiteY1" fmla="*/ 85725 h 85725"/>
                  <a:gd name="connsiteX2" fmla="*/ 97632 w 171451"/>
                  <a:gd name="connsiteY2" fmla="*/ 0 h 85725"/>
                  <a:gd name="connsiteX3" fmla="*/ 33338 w 171451"/>
                  <a:gd name="connsiteY3" fmla="*/ 4762 h 85725"/>
                  <a:gd name="connsiteX4" fmla="*/ 0 w 171451"/>
                  <a:gd name="connsiteY4" fmla="*/ 64294 h 85725"/>
                  <a:gd name="connsiteX0" fmla="*/ 0 w 171451"/>
                  <a:gd name="connsiteY0" fmla="*/ 64295 h 85726"/>
                  <a:gd name="connsiteX1" fmla="*/ 171451 w 171451"/>
                  <a:gd name="connsiteY1" fmla="*/ 85726 h 85726"/>
                  <a:gd name="connsiteX2" fmla="*/ 97632 w 171451"/>
                  <a:gd name="connsiteY2" fmla="*/ 1 h 85726"/>
                  <a:gd name="connsiteX3" fmla="*/ 28575 w 171451"/>
                  <a:gd name="connsiteY3" fmla="*/ 0 h 85726"/>
                  <a:gd name="connsiteX4" fmla="*/ 0 w 171451"/>
                  <a:gd name="connsiteY4" fmla="*/ 64295 h 85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1" h="85726">
                    <a:moveTo>
                      <a:pt x="0" y="64295"/>
                    </a:moveTo>
                    <a:lnTo>
                      <a:pt x="171451" y="85726"/>
                    </a:lnTo>
                    <a:lnTo>
                      <a:pt x="97632" y="1"/>
                    </a:lnTo>
                    <a:lnTo>
                      <a:pt x="28575" y="0"/>
                    </a:lnTo>
                    <a:lnTo>
                      <a:pt x="0" y="64295"/>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フリーフォーム 261"/>
              <p:cNvSpPr/>
              <p:nvPr/>
            </p:nvSpPr>
            <p:spPr>
              <a:xfrm>
                <a:off x="7585126" y="5142501"/>
                <a:ext cx="111919" cy="180975"/>
              </a:xfrm>
              <a:custGeom>
                <a:avLst/>
                <a:gdLst>
                  <a:gd name="connsiteX0" fmla="*/ 0 w 107156"/>
                  <a:gd name="connsiteY0" fmla="*/ 45244 h 180975"/>
                  <a:gd name="connsiteX1" fmla="*/ 85725 w 107156"/>
                  <a:gd name="connsiteY1" fmla="*/ 180975 h 180975"/>
                  <a:gd name="connsiteX2" fmla="*/ 107156 w 107156"/>
                  <a:gd name="connsiteY2" fmla="*/ 109538 h 180975"/>
                  <a:gd name="connsiteX3" fmla="*/ 23812 w 107156"/>
                  <a:gd name="connsiteY3" fmla="*/ 0 h 180975"/>
                  <a:gd name="connsiteX4" fmla="*/ 0 w 107156"/>
                  <a:gd name="connsiteY4" fmla="*/ 45244 h 180975"/>
                  <a:gd name="connsiteX0" fmla="*/ 0 w 111919"/>
                  <a:gd name="connsiteY0" fmla="*/ 45244 h 180975"/>
                  <a:gd name="connsiteX1" fmla="*/ 85725 w 111919"/>
                  <a:gd name="connsiteY1" fmla="*/ 180975 h 180975"/>
                  <a:gd name="connsiteX2" fmla="*/ 111919 w 111919"/>
                  <a:gd name="connsiteY2" fmla="*/ 107157 h 180975"/>
                  <a:gd name="connsiteX3" fmla="*/ 23812 w 111919"/>
                  <a:gd name="connsiteY3" fmla="*/ 0 h 180975"/>
                  <a:gd name="connsiteX4" fmla="*/ 0 w 111919"/>
                  <a:gd name="connsiteY4" fmla="*/ 45244 h 180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9" h="180975">
                    <a:moveTo>
                      <a:pt x="0" y="45244"/>
                    </a:moveTo>
                    <a:lnTo>
                      <a:pt x="85725" y="180975"/>
                    </a:lnTo>
                    <a:lnTo>
                      <a:pt x="111919" y="107157"/>
                    </a:lnTo>
                    <a:lnTo>
                      <a:pt x="23812" y="0"/>
                    </a:lnTo>
                    <a:lnTo>
                      <a:pt x="0" y="45244"/>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フリーフォーム 262"/>
              <p:cNvSpPr/>
              <p:nvPr/>
            </p:nvSpPr>
            <p:spPr>
              <a:xfrm>
                <a:off x="7611319" y="5142501"/>
                <a:ext cx="152400" cy="111919"/>
              </a:xfrm>
              <a:custGeom>
                <a:avLst/>
                <a:gdLst>
                  <a:gd name="connsiteX0" fmla="*/ 85725 w 152400"/>
                  <a:gd name="connsiteY0" fmla="*/ 109538 h 111919"/>
                  <a:gd name="connsiteX1" fmla="*/ 152400 w 152400"/>
                  <a:gd name="connsiteY1" fmla="*/ 111919 h 111919"/>
                  <a:gd name="connsiteX2" fmla="*/ 54769 w 152400"/>
                  <a:gd name="connsiteY2" fmla="*/ 2381 h 111919"/>
                  <a:gd name="connsiteX3" fmla="*/ 0 w 152400"/>
                  <a:gd name="connsiteY3" fmla="*/ 0 h 111919"/>
                  <a:gd name="connsiteX4" fmla="*/ 85725 w 152400"/>
                  <a:gd name="connsiteY4" fmla="*/ 109538 h 111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11919">
                    <a:moveTo>
                      <a:pt x="85725" y="109538"/>
                    </a:moveTo>
                    <a:lnTo>
                      <a:pt x="152400" y="111919"/>
                    </a:lnTo>
                    <a:lnTo>
                      <a:pt x="54769" y="2381"/>
                    </a:lnTo>
                    <a:lnTo>
                      <a:pt x="0" y="0"/>
                    </a:lnTo>
                    <a:lnTo>
                      <a:pt x="85725" y="1095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4" name="グループ化 263"/>
            <p:cNvGrpSpPr/>
            <p:nvPr/>
          </p:nvGrpSpPr>
          <p:grpSpPr>
            <a:xfrm>
              <a:off x="6414352" y="5198460"/>
              <a:ext cx="214313" cy="164305"/>
              <a:chOff x="6888321" y="5068683"/>
              <a:chExt cx="214313" cy="164305"/>
            </a:xfrm>
          </p:grpSpPr>
          <p:sp>
            <p:nvSpPr>
              <p:cNvPr id="265" name="フリーフォーム 264"/>
              <p:cNvSpPr/>
              <p:nvPr/>
            </p:nvSpPr>
            <p:spPr>
              <a:xfrm>
                <a:off x="6888321" y="5163932"/>
                <a:ext cx="157163" cy="69056"/>
              </a:xfrm>
              <a:custGeom>
                <a:avLst/>
                <a:gdLst>
                  <a:gd name="connsiteX0" fmla="*/ 0 w 157163"/>
                  <a:gd name="connsiteY0" fmla="*/ 59531 h 69056"/>
                  <a:gd name="connsiteX1" fmla="*/ 157163 w 157163"/>
                  <a:gd name="connsiteY1" fmla="*/ 69056 h 69056"/>
                  <a:gd name="connsiteX2" fmla="*/ 121444 w 157163"/>
                  <a:gd name="connsiteY2" fmla="*/ 7144 h 69056"/>
                  <a:gd name="connsiteX3" fmla="*/ 45244 w 157163"/>
                  <a:gd name="connsiteY3" fmla="*/ 0 h 69056"/>
                  <a:gd name="connsiteX4" fmla="*/ 0 w 157163"/>
                  <a:gd name="connsiteY4" fmla="*/ 59531 h 69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163" h="69056">
                    <a:moveTo>
                      <a:pt x="0" y="59531"/>
                    </a:moveTo>
                    <a:lnTo>
                      <a:pt x="157163" y="69056"/>
                    </a:lnTo>
                    <a:lnTo>
                      <a:pt x="121444" y="7144"/>
                    </a:lnTo>
                    <a:lnTo>
                      <a:pt x="45244" y="0"/>
                    </a:lnTo>
                    <a:lnTo>
                      <a:pt x="0" y="59531"/>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6" name="フリーフォーム 265"/>
              <p:cNvSpPr/>
              <p:nvPr/>
            </p:nvSpPr>
            <p:spPr>
              <a:xfrm>
                <a:off x="7005003" y="5073444"/>
                <a:ext cx="97631" cy="154782"/>
              </a:xfrm>
              <a:custGeom>
                <a:avLst/>
                <a:gdLst>
                  <a:gd name="connsiteX0" fmla="*/ 0 w 92869"/>
                  <a:gd name="connsiteY0" fmla="*/ 97631 h 150019"/>
                  <a:gd name="connsiteX1" fmla="*/ 61912 w 92869"/>
                  <a:gd name="connsiteY1" fmla="*/ 0 h 150019"/>
                  <a:gd name="connsiteX2" fmla="*/ 92869 w 92869"/>
                  <a:gd name="connsiteY2" fmla="*/ 40481 h 150019"/>
                  <a:gd name="connsiteX3" fmla="*/ 30956 w 92869"/>
                  <a:gd name="connsiteY3" fmla="*/ 150019 h 150019"/>
                  <a:gd name="connsiteX4" fmla="*/ 0 w 92869"/>
                  <a:gd name="connsiteY4" fmla="*/ 97631 h 150019"/>
                  <a:gd name="connsiteX0" fmla="*/ 0 w 97631"/>
                  <a:gd name="connsiteY0" fmla="*/ 90487 h 150019"/>
                  <a:gd name="connsiteX1" fmla="*/ 66674 w 97631"/>
                  <a:gd name="connsiteY1" fmla="*/ 0 h 150019"/>
                  <a:gd name="connsiteX2" fmla="*/ 97631 w 97631"/>
                  <a:gd name="connsiteY2" fmla="*/ 40481 h 150019"/>
                  <a:gd name="connsiteX3" fmla="*/ 35718 w 97631"/>
                  <a:gd name="connsiteY3" fmla="*/ 150019 h 150019"/>
                  <a:gd name="connsiteX4" fmla="*/ 0 w 97631"/>
                  <a:gd name="connsiteY4" fmla="*/ 90487 h 150019"/>
                  <a:gd name="connsiteX0" fmla="*/ 0 w 97631"/>
                  <a:gd name="connsiteY0" fmla="*/ 95250 h 154782"/>
                  <a:gd name="connsiteX1" fmla="*/ 59531 w 97631"/>
                  <a:gd name="connsiteY1" fmla="*/ 0 h 154782"/>
                  <a:gd name="connsiteX2" fmla="*/ 97631 w 97631"/>
                  <a:gd name="connsiteY2" fmla="*/ 45244 h 154782"/>
                  <a:gd name="connsiteX3" fmla="*/ 35718 w 97631"/>
                  <a:gd name="connsiteY3" fmla="*/ 154782 h 154782"/>
                  <a:gd name="connsiteX4" fmla="*/ 0 w 97631"/>
                  <a:gd name="connsiteY4" fmla="*/ 95250 h 154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631" h="154782">
                    <a:moveTo>
                      <a:pt x="0" y="95250"/>
                    </a:moveTo>
                    <a:lnTo>
                      <a:pt x="59531" y="0"/>
                    </a:lnTo>
                    <a:lnTo>
                      <a:pt x="97631" y="45244"/>
                    </a:lnTo>
                    <a:lnTo>
                      <a:pt x="35718" y="154782"/>
                    </a:lnTo>
                    <a:lnTo>
                      <a:pt x="0" y="95250"/>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7" name="フリーフォーム 266"/>
              <p:cNvSpPr/>
              <p:nvPr/>
            </p:nvSpPr>
            <p:spPr>
              <a:xfrm>
                <a:off x="6933564" y="5068683"/>
                <a:ext cx="135731" cy="102393"/>
              </a:xfrm>
              <a:custGeom>
                <a:avLst/>
                <a:gdLst>
                  <a:gd name="connsiteX0" fmla="*/ 0 w 126206"/>
                  <a:gd name="connsiteY0" fmla="*/ 100012 h 107156"/>
                  <a:gd name="connsiteX1" fmla="*/ 66675 w 126206"/>
                  <a:gd name="connsiteY1" fmla="*/ 0 h 107156"/>
                  <a:gd name="connsiteX2" fmla="*/ 126206 w 126206"/>
                  <a:gd name="connsiteY2" fmla="*/ 9525 h 107156"/>
                  <a:gd name="connsiteX3" fmla="*/ 59531 w 126206"/>
                  <a:gd name="connsiteY3" fmla="*/ 107156 h 107156"/>
                  <a:gd name="connsiteX4" fmla="*/ 0 w 126206"/>
                  <a:gd name="connsiteY4" fmla="*/ 100012 h 107156"/>
                  <a:gd name="connsiteX0" fmla="*/ 0 w 135731"/>
                  <a:gd name="connsiteY0" fmla="*/ 102394 h 107156"/>
                  <a:gd name="connsiteX1" fmla="*/ 76200 w 135731"/>
                  <a:gd name="connsiteY1" fmla="*/ 0 h 107156"/>
                  <a:gd name="connsiteX2" fmla="*/ 135731 w 135731"/>
                  <a:gd name="connsiteY2" fmla="*/ 9525 h 107156"/>
                  <a:gd name="connsiteX3" fmla="*/ 69056 w 135731"/>
                  <a:gd name="connsiteY3" fmla="*/ 107156 h 107156"/>
                  <a:gd name="connsiteX4" fmla="*/ 0 w 135731"/>
                  <a:gd name="connsiteY4" fmla="*/ 102394 h 107156"/>
                  <a:gd name="connsiteX0" fmla="*/ 0 w 135731"/>
                  <a:gd name="connsiteY0" fmla="*/ 97631 h 102393"/>
                  <a:gd name="connsiteX1" fmla="*/ 64293 w 135731"/>
                  <a:gd name="connsiteY1" fmla="*/ 0 h 102393"/>
                  <a:gd name="connsiteX2" fmla="*/ 135731 w 135731"/>
                  <a:gd name="connsiteY2" fmla="*/ 4762 h 102393"/>
                  <a:gd name="connsiteX3" fmla="*/ 69056 w 135731"/>
                  <a:gd name="connsiteY3" fmla="*/ 102393 h 102393"/>
                  <a:gd name="connsiteX4" fmla="*/ 0 w 135731"/>
                  <a:gd name="connsiteY4" fmla="*/ 97631 h 102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731" h="102393">
                    <a:moveTo>
                      <a:pt x="0" y="97631"/>
                    </a:moveTo>
                    <a:lnTo>
                      <a:pt x="64293" y="0"/>
                    </a:lnTo>
                    <a:lnTo>
                      <a:pt x="135731" y="4762"/>
                    </a:lnTo>
                    <a:lnTo>
                      <a:pt x="69056" y="102393"/>
                    </a:lnTo>
                    <a:lnTo>
                      <a:pt x="0" y="9763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9" name="グループ化 268"/>
            <p:cNvGrpSpPr/>
            <p:nvPr/>
          </p:nvGrpSpPr>
          <p:grpSpPr>
            <a:xfrm>
              <a:off x="7613982" y="5033632"/>
              <a:ext cx="164479" cy="114517"/>
              <a:chOff x="7516672" y="5005361"/>
              <a:chExt cx="164479" cy="114517"/>
            </a:xfrm>
          </p:grpSpPr>
          <p:sp>
            <p:nvSpPr>
              <p:cNvPr id="270" name="フリーフォーム 269"/>
              <p:cNvSpPr/>
              <p:nvPr/>
            </p:nvSpPr>
            <p:spPr>
              <a:xfrm>
                <a:off x="7527561" y="5062728"/>
                <a:ext cx="100012" cy="57150"/>
              </a:xfrm>
              <a:custGeom>
                <a:avLst/>
                <a:gdLst>
                  <a:gd name="connsiteX0" fmla="*/ 2381 w 100012"/>
                  <a:gd name="connsiteY0" fmla="*/ 50006 h 50006"/>
                  <a:gd name="connsiteX1" fmla="*/ 0 w 100012"/>
                  <a:gd name="connsiteY1" fmla="*/ 0 h 50006"/>
                  <a:gd name="connsiteX2" fmla="*/ 45243 w 100012"/>
                  <a:gd name="connsiteY2" fmla="*/ 4762 h 50006"/>
                  <a:gd name="connsiteX3" fmla="*/ 100012 w 100012"/>
                  <a:gd name="connsiteY3" fmla="*/ 45243 h 50006"/>
                  <a:gd name="connsiteX4" fmla="*/ 2381 w 100012"/>
                  <a:gd name="connsiteY4" fmla="*/ 50006 h 50006"/>
                  <a:gd name="connsiteX0" fmla="*/ 2381 w 100012"/>
                  <a:gd name="connsiteY0" fmla="*/ 54769 h 54769"/>
                  <a:gd name="connsiteX1" fmla="*/ 0 w 100012"/>
                  <a:gd name="connsiteY1" fmla="*/ 4763 h 54769"/>
                  <a:gd name="connsiteX2" fmla="*/ 45243 w 100012"/>
                  <a:gd name="connsiteY2" fmla="*/ 0 h 54769"/>
                  <a:gd name="connsiteX3" fmla="*/ 100012 w 100012"/>
                  <a:gd name="connsiteY3" fmla="*/ 50006 h 54769"/>
                  <a:gd name="connsiteX4" fmla="*/ 2381 w 100012"/>
                  <a:gd name="connsiteY4" fmla="*/ 54769 h 54769"/>
                  <a:gd name="connsiteX0" fmla="*/ 2381 w 100012"/>
                  <a:gd name="connsiteY0" fmla="*/ 57150 h 57150"/>
                  <a:gd name="connsiteX1" fmla="*/ 0 w 100012"/>
                  <a:gd name="connsiteY1" fmla="*/ 0 h 57150"/>
                  <a:gd name="connsiteX2" fmla="*/ 45243 w 100012"/>
                  <a:gd name="connsiteY2" fmla="*/ 2381 h 57150"/>
                  <a:gd name="connsiteX3" fmla="*/ 100012 w 100012"/>
                  <a:gd name="connsiteY3" fmla="*/ 52387 h 57150"/>
                  <a:gd name="connsiteX4" fmla="*/ 2381 w 100012"/>
                  <a:gd name="connsiteY4" fmla="*/ 571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12" h="57150">
                    <a:moveTo>
                      <a:pt x="2381" y="57150"/>
                    </a:moveTo>
                    <a:cubicBezTo>
                      <a:pt x="1587" y="38100"/>
                      <a:pt x="794" y="19050"/>
                      <a:pt x="0" y="0"/>
                    </a:cubicBezTo>
                    <a:lnTo>
                      <a:pt x="45243" y="2381"/>
                    </a:lnTo>
                    <a:lnTo>
                      <a:pt x="100012" y="52387"/>
                    </a:lnTo>
                    <a:lnTo>
                      <a:pt x="2381" y="57150"/>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1" name="フリーフォーム 270"/>
              <p:cNvSpPr/>
              <p:nvPr/>
            </p:nvSpPr>
            <p:spPr>
              <a:xfrm>
                <a:off x="7573995" y="5017485"/>
                <a:ext cx="107156" cy="97631"/>
              </a:xfrm>
              <a:custGeom>
                <a:avLst/>
                <a:gdLst>
                  <a:gd name="connsiteX0" fmla="*/ 0 w 107156"/>
                  <a:gd name="connsiteY0" fmla="*/ 59531 h 97631"/>
                  <a:gd name="connsiteX1" fmla="*/ 54769 w 107156"/>
                  <a:gd name="connsiteY1" fmla="*/ 0 h 97631"/>
                  <a:gd name="connsiteX2" fmla="*/ 107156 w 107156"/>
                  <a:gd name="connsiteY2" fmla="*/ 28575 h 97631"/>
                  <a:gd name="connsiteX3" fmla="*/ 50006 w 107156"/>
                  <a:gd name="connsiteY3" fmla="*/ 97631 h 97631"/>
                  <a:gd name="connsiteX4" fmla="*/ 0 w 107156"/>
                  <a:gd name="connsiteY4" fmla="*/ 59531 h 97631"/>
                  <a:gd name="connsiteX0" fmla="*/ 0 w 107156"/>
                  <a:gd name="connsiteY0" fmla="*/ 52388 h 97631"/>
                  <a:gd name="connsiteX1" fmla="*/ 54769 w 107156"/>
                  <a:gd name="connsiteY1" fmla="*/ 0 h 97631"/>
                  <a:gd name="connsiteX2" fmla="*/ 107156 w 107156"/>
                  <a:gd name="connsiteY2" fmla="*/ 28575 h 97631"/>
                  <a:gd name="connsiteX3" fmla="*/ 50006 w 107156"/>
                  <a:gd name="connsiteY3" fmla="*/ 97631 h 97631"/>
                  <a:gd name="connsiteX4" fmla="*/ 0 w 107156"/>
                  <a:gd name="connsiteY4" fmla="*/ 52388 h 97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156" h="97631">
                    <a:moveTo>
                      <a:pt x="0" y="52388"/>
                    </a:moveTo>
                    <a:lnTo>
                      <a:pt x="54769" y="0"/>
                    </a:lnTo>
                    <a:lnTo>
                      <a:pt x="107156" y="28575"/>
                    </a:lnTo>
                    <a:lnTo>
                      <a:pt x="50006" y="97631"/>
                    </a:lnTo>
                    <a:lnTo>
                      <a:pt x="0" y="52388"/>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フリーフォーム 271"/>
              <p:cNvSpPr/>
              <p:nvPr/>
            </p:nvSpPr>
            <p:spPr>
              <a:xfrm>
                <a:off x="7516672" y="5005361"/>
                <a:ext cx="114300" cy="61913"/>
              </a:xfrm>
              <a:custGeom>
                <a:avLst/>
                <a:gdLst>
                  <a:gd name="connsiteX0" fmla="*/ 0 w 104775"/>
                  <a:gd name="connsiteY0" fmla="*/ 54769 h 66675"/>
                  <a:gd name="connsiteX1" fmla="*/ 59531 w 104775"/>
                  <a:gd name="connsiteY1" fmla="*/ 0 h 66675"/>
                  <a:gd name="connsiteX2" fmla="*/ 104775 w 104775"/>
                  <a:gd name="connsiteY2" fmla="*/ 7144 h 66675"/>
                  <a:gd name="connsiteX3" fmla="*/ 61912 w 104775"/>
                  <a:gd name="connsiteY3" fmla="*/ 66675 h 66675"/>
                  <a:gd name="connsiteX4" fmla="*/ 0 w 104775"/>
                  <a:gd name="connsiteY4" fmla="*/ 54769 h 66675"/>
                  <a:gd name="connsiteX0" fmla="*/ 0 w 114300"/>
                  <a:gd name="connsiteY0" fmla="*/ 54769 h 66675"/>
                  <a:gd name="connsiteX1" fmla="*/ 59531 w 114300"/>
                  <a:gd name="connsiteY1" fmla="*/ 0 h 66675"/>
                  <a:gd name="connsiteX2" fmla="*/ 114300 w 114300"/>
                  <a:gd name="connsiteY2" fmla="*/ 2381 h 66675"/>
                  <a:gd name="connsiteX3" fmla="*/ 61912 w 114300"/>
                  <a:gd name="connsiteY3" fmla="*/ 66675 h 66675"/>
                  <a:gd name="connsiteX4" fmla="*/ 0 w 114300"/>
                  <a:gd name="connsiteY4" fmla="*/ 54769 h 66675"/>
                  <a:gd name="connsiteX0" fmla="*/ 0 w 114300"/>
                  <a:gd name="connsiteY0" fmla="*/ 61913 h 73819"/>
                  <a:gd name="connsiteX1" fmla="*/ 64293 w 114300"/>
                  <a:gd name="connsiteY1" fmla="*/ 0 h 73819"/>
                  <a:gd name="connsiteX2" fmla="*/ 114300 w 114300"/>
                  <a:gd name="connsiteY2" fmla="*/ 9525 h 73819"/>
                  <a:gd name="connsiteX3" fmla="*/ 61912 w 114300"/>
                  <a:gd name="connsiteY3" fmla="*/ 73819 h 73819"/>
                  <a:gd name="connsiteX4" fmla="*/ 0 w 114300"/>
                  <a:gd name="connsiteY4" fmla="*/ 61913 h 73819"/>
                  <a:gd name="connsiteX0" fmla="*/ 0 w 114300"/>
                  <a:gd name="connsiteY0" fmla="*/ 61913 h 61913"/>
                  <a:gd name="connsiteX1" fmla="*/ 64293 w 114300"/>
                  <a:gd name="connsiteY1" fmla="*/ 0 h 61913"/>
                  <a:gd name="connsiteX2" fmla="*/ 114300 w 114300"/>
                  <a:gd name="connsiteY2" fmla="*/ 9525 h 61913"/>
                  <a:gd name="connsiteX3" fmla="*/ 61912 w 114300"/>
                  <a:gd name="connsiteY3" fmla="*/ 59531 h 61913"/>
                  <a:gd name="connsiteX4" fmla="*/ 0 w 114300"/>
                  <a:gd name="connsiteY4" fmla="*/ 61913 h 61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61913">
                    <a:moveTo>
                      <a:pt x="0" y="61913"/>
                    </a:moveTo>
                    <a:lnTo>
                      <a:pt x="64293" y="0"/>
                    </a:lnTo>
                    <a:lnTo>
                      <a:pt x="114300" y="9525"/>
                    </a:lnTo>
                    <a:lnTo>
                      <a:pt x="61912" y="59531"/>
                    </a:lnTo>
                    <a:lnTo>
                      <a:pt x="0" y="6191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3" name="グループ化 272"/>
            <p:cNvGrpSpPr/>
            <p:nvPr/>
          </p:nvGrpSpPr>
          <p:grpSpPr>
            <a:xfrm>
              <a:off x="6515614" y="4995750"/>
              <a:ext cx="164305" cy="100012"/>
              <a:chOff x="6657976" y="4929188"/>
              <a:chExt cx="164305" cy="100012"/>
            </a:xfrm>
          </p:grpSpPr>
          <p:sp>
            <p:nvSpPr>
              <p:cNvPr id="274" name="フリーフォーム 273"/>
              <p:cNvSpPr/>
              <p:nvPr/>
            </p:nvSpPr>
            <p:spPr>
              <a:xfrm>
                <a:off x="6717506" y="4986338"/>
                <a:ext cx="104775" cy="42862"/>
              </a:xfrm>
              <a:custGeom>
                <a:avLst/>
                <a:gdLst>
                  <a:gd name="connsiteX0" fmla="*/ 0 w 104775"/>
                  <a:gd name="connsiteY0" fmla="*/ 28575 h 38100"/>
                  <a:gd name="connsiteX1" fmla="*/ 104775 w 104775"/>
                  <a:gd name="connsiteY1" fmla="*/ 38100 h 38100"/>
                  <a:gd name="connsiteX2" fmla="*/ 102394 w 104775"/>
                  <a:gd name="connsiteY2" fmla="*/ 4763 h 38100"/>
                  <a:gd name="connsiteX3" fmla="*/ 42863 w 104775"/>
                  <a:gd name="connsiteY3" fmla="*/ 0 h 38100"/>
                  <a:gd name="connsiteX4" fmla="*/ 0 w 104775"/>
                  <a:gd name="connsiteY4" fmla="*/ 28575 h 38100"/>
                  <a:gd name="connsiteX0" fmla="*/ 0 w 104775"/>
                  <a:gd name="connsiteY0" fmla="*/ 33337 h 42862"/>
                  <a:gd name="connsiteX1" fmla="*/ 104775 w 104775"/>
                  <a:gd name="connsiteY1" fmla="*/ 42862 h 42862"/>
                  <a:gd name="connsiteX2" fmla="*/ 102394 w 104775"/>
                  <a:gd name="connsiteY2" fmla="*/ 0 h 42862"/>
                  <a:gd name="connsiteX3" fmla="*/ 42863 w 104775"/>
                  <a:gd name="connsiteY3" fmla="*/ 4762 h 42862"/>
                  <a:gd name="connsiteX4" fmla="*/ 0 w 104775"/>
                  <a:gd name="connsiteY4" fmla="*/ 33337 h 42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75" h="42862">
                    <a:moveTo>
                      <a:pt x="0" y="33337"/>
                    </a:moveTo>
                    <a:lnTo>
                      <a:pt x="104775" y="42862"/>
                    </a:lnTo>
                    <a:lnTo>
                      <a:pt x="102394" y="0"/>
                    </a:lnTo>
                    <a:lnTo>
                      <a:pt x="42863" y="4762"/>
                    </a:lnTo>
                    <a:lnTo>
                      <a:pt x="0" y="33337"/>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フリーフォーム 274"/>
              <p:cNvSpPr/>
              <p:nvPr/>
            </p:nvSpPr>
            <p:spPr>
              <a:xfrm>
                <a:off x="6657976" y="4931569"/>
                <a:ext cx="102393" cy="90488"/>
              </a:xfrm>
              <a:custGeom>
                <a:avLst/>
                <a:gdLst>
                  <a:gd name="connsiteX0" fmla="*/ 54768 w 97631"/>
                  <a:gd name="connsiteY0" fmla="*/ 92869 h 92869"/>
                  <a:gd name="connsiteX1" fmla="*/ 0 w 97631"/>
                  <a:gd name="connsiteY1" fmla="*/ 16669 h 92869"/>
                  <a:gd name="connsiteX2" fmla="*/ 47625 w 97631"/>
                  <a:gd name="connsiteY2" fmla="*/ 0 h 92869"/>
                  <a:gd name="connsiteX3" fmla="*/ 97631 w 97631"/>
                  <a:gd name="connsiteY3" fmla="*/ 57150 h 92869"/>
                  <a:gd name="connsiteX4" fmla="*/ 54768 w 97631"/>
                  <a:gd name="connsiteY4" fmla="*/ 92869 h 92869"/>
                  <a:gd name="connsiteX0" fmla="*/ 59530 w 102393"/>
                  <a:gd name="connsiteY0" fmla="*/ 92869 h 92869"/>
                  <a:gd name="connsiteX1" fmla="*/ 0 w 102393"/>
                  <a:gd name="connsiteY1" fmla="*/ 23813 h 92869"/>
                  <a:gd name="connsiteX2" fmla="*/ 52387 w 102393"/>
                  <a:gd name="connsiteY2" fmla="*/ 0 h 92869"/>
                  <a:gd name="connsiteX3" fmla="*/ 102393 w 102393"/>
                  <a:gd name="connsiteY3" fmla="*/ 57150 h 92869"/>
                  <a:gd name="connsiteX4" fmla="*/ 59530 w 102393"/>
                  <a:gd name="connsiteY4" fmla="*/ 92869 h 92869"/>
                  <a:gd name="connsiteX0" fmla="*/ 50005 w 102393"/>
                  <a:gd name="connsiteY0" fmla="*/ 90488 h 90488"/>
                  <a:gd name="connsiteX1" fmla="*/ 0 w 102393"/>
                  <a:gd name="connsiteY1" fmla="*/ 23813 h 90488"/>
                  <a:gd name="connsiteX2" fmla="*/ 52387 w 102393"/>
                  <a:gd name="connsiteY2" fmla="*/ 0 h 90488"/>
                  <a:gd name="connsiteX3" fmla="*/ 102393 w 102393"/>
                  <a:gd name="connsiteY3" fmla="*/ 57150 h 90488"/>
                  <a:gd name="connsiteX4" fmla="*/ 50005 w 102393"/>
                  <a:gd name="connsiteY4" fmla="*/ 90488 h 90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93" h="90488">
                    <a:moveTo>
                      <a:pt x="50005" y="90488"/>
                    </a:moveTo>
                    <a:lnTo>
                      <a:pt x="0" y="23813"/>
                    </a:lnTo>
                    <a:lnTo>
                      <a:pt x="52387" y="0"/>
                    </a:lnTo>
                    <a:lnTo>
                      <a:pt x="102393" y="57150"/>
                    </a:lnTo>
                    <a:lnTo>
                      <a:pt x="50005" y="90488"/>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フリーフォーム 275"/>
              <p:cNvSpPr/>
              <p:nvPr/>
            </p:nvSpPr>
            <p:spPr>
              <a:xfrm>
                <a:off x="6710363" y="4929188"/>
                <a:ext cx="109536" cy="54769"/>
              </a:xfrm>
              <a:custGeom>
                <a:avLst/>
                <a:gdLst>
                  <a:gd name="connsiteX0" fmla="*/ 111918 w 111918"/>
                  <a:gd name="connsiteY0" fmla="*/ 69056 h 69056"/>
                  <a:gd name="connsiteX1" fmla="*/ 47625 w 111918"/>
                  <a:gd name="connsiteY1" fmla="*/ 59531 h 69056"/>
                  <a:gd name="connsiteX2" fmla="*/ 0 w 111918"/>
                  <a:gd name="connsiteY2" fmla="*/ 0 h 69056"/>
                  <a:gd name="connsiteX3" fmla="*/ 45243 w 111918"/>
                  <a:gd name="connsiteY3" fmla="*/ 2381 h 69056"/>
                  <a:gd name="connsiteX4" fmla="*/ 111918 w 111918"/>
                  <a:gd name="connsiteY4" fmla="*/ 69056 h 69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8" h="69056">
                    <a:moveTo>
                      <a:pt x="111918" y="69056"/>
                    </a:moveTo>
                    <a:lnTo>
                      <a:pt x="47625" y="59531"/>
                    </a:lnTo>
                    <a:lnTo>
                      <a:pt x="0" y="0"/>
                    </a:lnTo>
                    <a:lnTo>
                      <a:pt x="45243" y="2381"/>
                    </a:lnTo>
                    <a:lnTo>
                      <a:pt x="111918" y="6905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25" name="グループ化 24"/>
          <p:cNvGrpSpPr/>
          <p:nvPr/>
        </p:nvGrpSpPr>
        <p:grpSpPr>
          <a:xfrm>
            <a:off x="2125877" y="5089326"/>
            <a:ext cx="1800000" cy="1350000"/>
            <a:chOff x="4860032" y="597062"/>
            <a:chExt cx="4176463" cy="2729082"/>
          </a:xfrm>
        </p:grpSpPr>
        <p:pic>
          <p:nvPicPr>
            <p:cNvPr id="188" name="図 187"/>
            <p:cNvPicPr>
              <a:picLocks noChangeAspect="1"/>
            </p:cNvPicPr>
            <p:nvPr/>
          </p:nvPicPr>
          <p:blipFill rotWithShape="1">
            <a:blip r:embed="rId5" cstate="print">
              <a:extLst>
                <a:ext uri="{28A0092B-C50C-407E-A947-70E740481C1C}">
                  <a14:useLocalDpi xmlns:a14="http://schemas.microsoft.com/office/drawing/2010/main" val="0"/>
                </a:ext>
              </a:extLst>
            </a:blip>
            <a:srcRect l="7829" r="6088"/>
            <a:stretch/>
          </p:blipFill>
          <p:spPr>
            <a:xfrm>
              <a:off x="4860032" y="597062"/>
              <a:ext cx="4176463" cy="2729082"/>
            </a:xfrm>
            <a:prstGeom prst="rect">
              <a:avLst/>
            </a:prstGeom>
            <a:ln>
              <a:solidFill>
                <a:schemeClr val="tx1"/>
              </a:solidFill>
            </a:ln>
          </p:spPr>
        </p:pic>
        <p:grpSp>
          <p:nvGrpSpPr>
            <p:cNvPr id="189" name="グループ化 188"/>
            <p:cNvGrpSpPr/>
            <p:nvPr/>
          </p:nvGrpSpPr>
          <p:grpSpPr>
            <a:xfrm>
              <a:off x="6141573" y="2375991"/>
              <a:ext cx="417402" cy="324348"/>
              <a:chOff x="2360839" y="3773714"/>
              <a:chExt cx="962932" cy="991507"/>
            </a:xfrm>
          </p:grpSpPr>
          <p:sp>
            <p:nvSpPr>
              <p:cNvPr id="190" name="フリーフォーム 189"/>
              <p:cNvSpPr/>
              <p:nvPr/>
            </p:nvSpPr>
            <p:spPr>
              <a:xfrm>
                <a:off x="2365829" y="4165600"/>
                <a:ext cx="957942" cy="595086"/>
              </a:xfrm>
              <a:custGeom>
                <a:avLst/>
                <a:gdLst>
                  <a:gd name="connsiteX0" fmla="*/ 0 w 957942"/>
                  <a:gd name="connsiteY0" fmla="*/ 595086 h 595086"/>
                  <a:gd name="connsiteX1" fmla="*/ 464457 w 957942"/>
                  <a:gd name="connsiteY1" fmla="*/ 0 h 595086"/>
                  <a:gd name="connsiteX2" fmla="*/ 957942 w 957942"/>
                  <a:gd name="connsiteY2" fmla="*/ 595086 h 595086"/>
                  <a:gd name="connsiteX3" fmla="*/ 0 w 957942"/>
                  <a:gd name="connsiteY3" fmla="*/ 595086 h 595086"/>
                </a:gdLst>
                <a:ahLst/>
                <a:cxnLst>
                  <a:cxn ang="0">
                    <a:pos x="connsiteX0" y="connsiteY0"/>
                  </a:cxn>
                  <a:cxn ang="0">
                    <a:pos x="connsiteX1" y="connsiteY1"/>
                  </a:cxn>
                  <a:cxn ang="0">
                    <a:pos x="connsiteX2" y="connsiteY2"/>
                  </a:cxn>
                  <a:cxn ang="0">
                    <a:pos x="connsiteX3" y="connsiteY3"/>
                  </a:cxn>
                </a:cxnLst>
                <a:rect l="l" t="t" r="r" b="b"/>
                <a:pathLst>
                  <a:path w="957942" h="595086">
                    <a:moveTo>
                      <a:pt x="0" y="595086"/>
                    </a:moveTo>
                    <a:lnTo>
                      <a:pt x="464457" y="0"/>
                    </a:lnTo>
                    <a:lnTo>
                      <a:pt x="957942" y="595086"/>
                    </a:lnTo>
                    <a:lnTo>
                      <a:pt x="0" y="595086"/>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フリーフォーム 190"/>
              <p:cNvSpPr/>
              <p:nvPr/>
            </p:nvSpPr>
            <p:spPr>
              <a:xfrm>
                <a:off x="2360839" y="3773714"/>
                <a:ext cx="483961" cy="991507"/>
              </a:xfrm>
              <a:custGeom>
                <a:avLst/>
                <a:gdLst>
                  <a:gd name="connsiteX0" fmla="*/ 493486 w 493486"/>
                  <a:gd name="connsiteY0" fmla="*/ 435429 h 972457"/>
                  <a:gd name="connsiteX1" fmla="*/ 493486 w 493486"/>
                  <a:gd name="connsiteY1" fmla="*/ 0 h 972457"/>
                  <a:gd name="connsiteX2" fmla="*/ 43543 w 493486"/>
                  <a:gd name="connsiteY2" fmla="*/ 420915 h 972457"/>
                  <a:gd name="connsiteX3" fmla="*/ 0 w 493486"/>
                  <a:gd name="connsiteY3" fmla="*/ 972457 h 972457"/>
                  <a:gd name="connsiteX4" fmla="*/ 493486 w 493486"/>
                  <a:gd name="connsiteY4" fmla="*/ 435429 h 972457"/>
                  <a:gd name="connsiteX0" fmla="*/ 483961 w 483961"/>
                  <a:gd name="connsiteY0" fmla="*/ 435429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35429 h 991507"/>
                  <a:gd name="connsiteX0" fmla="*/ 483961 w 483961"/>
                  <a:gd name="connsiteY0" fmla="*/ 421141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21141 h 991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61" h="991507">
                    <a:moveTo>
                      <a:pt x="483961" y="421141"/>
                    </a:moveTo>
                    <a:lnTo>
                      <a:pt x="483961" y="0"/>
                    </a:lnTo>
                    <a:lnTo>
                      <a:pt x="34018" y="420915"/>
                    </a:lnTo>
                    <a:lnTo>
                      <a:pt x="0" y="991507"/>
                    </a:lnTo>
                    <a:lnTo>
                      <a:pt x="483961" y="4211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フリーフォーム 191"/>
              <p:cNvSpPr/>
              <p:nvPr/>
            </p:nvSpPr>
            <p:spPr>
              <a:xfrm>
                <a:off x="2840264" y="3783693"/>
                <a:ext cx="474436" cy="972003"/>
              </a:xfrm>
              <a:custGeom>
                <a:avLst/>
                <a:gdLst>
                  <a:gd name="connsiteX0" fmla="*/ 0 w 493486"/>
                  <a:gd name="connsiteY0" fmla="*/ 391886 h 943428"/>
                  <a:gd name="connsiteX1" fmla="*/ 493486 w 493486"/>
                  <a:gd name="connsiteY1" fmla="*/ 943428 h 943428"/>
                  <a:gd name="connsiteX2" fmla="*/ 391886 w 493486"/>
                  <a:gd name="connsiteY2" fmla="*/ 377371 h 943428"/>
                  <a:gd name="connsiteX3" fmla="*/ 0 w 493486"/>
                  <a:gd name="connsiteY3" fmla="*/ 0 h 943428"/>
                  <a:gd name="connsiteX4" fmla="*/ 0 w 493486"/>
                  <a:gd name="connsiteY4" fmla="*/ 391886 h 943428"/>
                  <a:gd name="connsiteX0" fmla="*/ 0 w 455386"/>
                  <a:gd name="connsiteY0" fmla="*/ 391886 h 952953"/>
                  <a:gd name="connsiteX1" fmla="*/ 455386 w 455386"/>
                  <a:gd name="connsiteY1" fmla="*/ 952953 h 952953"/>
                  <a:gd name="connsiteX2" fmla="*/ 391886 w 455386"/>
                  <a:gd name="connsiteY2" fmla="*/ 377371 h 952953"/>
                  <a:gd name="connsiteX3" fmla="*/ 0 w 455386"/>
                  <a:gd name="connsiteY3" fmla="*/ 0 h 952953"/>
                  <a:gd name="connsiteX4" fmla="*/ 0 w 455386"/>
                  <a:gd name="connsiteY4" fmla="*/ 391886 h 952953"/>
                  <a:gd name="connsiteX0" fmla="*/ 19050 w 474436"/>
                  <a:gd name="connsiteY0" fmla="*/ 410936 h 972003"/>
                  <a:gd name="connsiteX1" fmla="*/ 474436 w 474436"/>
                  <a:gd name="connsiteY1" fmla="*/ 972003 h 972003"/>
                  <a:gd name="connsiteX2" fmla="*/ 410936 w 474436"/>
                  <a:gd name="connsiteY2" fmla="*/ 396421 h 972003"/>
                  <a:gd name="connsiteX3" fmla="*/ 0 w 474436"/>
                  <a:gd name="connsiteY3" fmla="*/ 0 h 972003"/>
                  <a:gd name="connsiteX4" fmla="*/ 19050 w 474436"/>
                  <a:gd name="connsiteY4" fmla="*/ 410936 h 972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436" h="972003">
                    <a:moveTo>
                      <a:pt x="19050" y="410936"/>
                    </a:moveTo>
                    <a:lnTo>
                      <a:pt x="474436" y="972003"/>
                    </a:lnTo>
                    <a:lnTo>
                      <a:pt x="410936" y="396421"/>
                    </a:lnTo>
                    <a:lnTo>
                      <a:pt x="0" y="0"/>
                    </a:lnTo>
                    <a:lnTo>
                      <a:pt x="19050" y="410936"/>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3" name="グループ化 192"/>
            <p:cNvGrpSpPr/>
            <p:nvPr/>
          </p:nvGrpSpPr>
          <p:grpSpPr>
            <a:xfrm rot="10800000">
              <a:off x="7549908" y="2686246"/>
              <a:ext cx="289402" cy="175741"/>
              <a:chOff x="2360839" y="3773714"/>
              <a:chExt cx="962932" cy="991507"/>
            </a:xfrm>
          </p:grpSpPr>
          <p:sp>
            <p:nvSpPr>
              <p:cNvPr id="194" name="フリーフォーム 193"/>
              <p:cNvSpPr/>
              <p:nvPr/>
            </p:nvSpPr>
            <p:spPr>
              <a:xfrm>
                <a:off x="2365829" y="4165600"/>
                <a:ext cx="957942" cy="595086"/>
              </a:xfrm>
              <a:custGeom>
                <a:avLst/>
                <a:gdLst>
                  <a:gd name="connsiteX0" fmla="*/ 0 w 957942"/>
                  <a:gd name="connsiteY0" fmla="*/ 595086 h 595086"/>
                  <a:gd name="connsiteX1" fmla="*/ 464457 w 957942"/>
                  <a:gd name="connsiteY1" fmla="*/ 0 h 595086"/>
                  <a:gd name="connsiteX2" fmla="*/ 957942 w 957942"/>
                  <a:gd name="connsiteY2" fmla="*/ 595086 h 595086"/>
                  <a:gd name="connsiteX3" fmla="*/ 0 w 957942"/>
                  <a:gd name="connsiteY3" fmla="*/ 595086 h 595086"/>
                </a:gdLst>
                <a:ahLst/>
                <a:cxnLst>
                  <a:cxn ang="0">
                    <a:pos x="connsiteX0" y="connsiteY0"/>
                  </a:cxn>
                  <a:cxn ang="0">
                    <a:pos x="connsiteX1" y="connsiteY1"/>
                  </a:cxn>
                  <a:cxn ang="0">
                    <a:pos x="connsiteX2" y="connsiteY2"/>
                  </a:cxn>
                  <a:cxn ang="0">
                    <a:pos x="connsiteX3" y="connsiteY3"/>
                  </a:cxn>
                </a:cxnLst>
                <a:rect l="l" t="t" r="r" b="b"/>
                <a:pathLst>
                  <a:path w="957942" h="595086">
                    <a:moveTo>
                      <a:pt x="0" y="595086"/>
                    </a:moveTo>
                    <a:lnTo>
                      <a:pt x="464457" y="0"/>
                    </a:lnTo>
                    <a:lnTo>
                      <a:pt x="957942" y="595086"/>
                    </a:lnTo>
                    <a:lnTo>
                      <a:pt x="0" y="595086"/>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フリーフォーム 194"/>
              <p:cNvSpPr/>
              <p:nvPr/>
            </p:nvSpPr>
            <p:spPr>
              <a:xfrm>
                <a:off x="2360839" y="3773714"/>
                <a:ext cx="483961" cy="991507"/>
              </a:xfrm>
              <a:custGeom>
                <a:avLst/>
                <a:gdLst>
                  <a:gd name="connsiteX0" fmla="*/ 493486 w 493486"/>
                  <a:gd name="connsiteY0" fmla="*/ 435429 h 972457"/>
                  <a:gd name="connsiteX1" fmla="*/ 493486 w 493486"/>
                  <a:gd name="connsiteY1" fmla="*/ 0 h 972457"/>
                  <a:gd name="connsiteX2" fmla="*/ 43543 w 493486"/>
                  <a:gd name="connsiteY2" fmla="*/ 420915 h 972457"/>
                  <a:gd name="connsiteX3" fmla="*/ 0 w 493486"/>
                  <a:gd name="connsiteY3" fmla="*/ 972457 h 972457"/>
                  <a:gd name="connsiteX4" fmla="*/ 493486 w 493486"/>
                  <a:gd name="connsiteY4" fmla="*/ 435429 h 972457"/>
                  <a:gd name="connsiteX0" fmla="*/ 483961 w 483961"/>
                  <a:gd name="connsiteY0" fmla="*/ 435429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35429 h 991507"/>
                  <a:gd name="connsiteX0" fmla="*/ 483961 w 483961"/>
                  <a:gd name="connsiteY0" fmla="*/ 421141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21141 h 991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61" h="991507">
                    <a:moveTo>
                      <a:pt x="483961" y="421141"/>
                    </a:moveTo>
                    <a:lnTo>
                      <a:pt x="483961" y="0"/>
                    </a:lnTo>
                    <a:lnTo>
                      <a:pt x="34018" y="420915"/>
                    </a:lnTo>
                    <a:lnTo>
                      <a:pt x="0" y="991507"/>
                    </a:lnTo>
                    <a:lnTo>
                      <a:pt x="483961" y="4211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フリーフォーム 195"/>
              <p:cNvSpPr/>
              <p:nvPr/>
            </p:nvSpPr>
            <p:spPr>
              <a:xfrm>
                <a:off x="2840264" y="3783693"/>
                <a:ext cx="474436" cy="972003"/>
              </a:xfrm>
              <a:custGeom>
                <a:avLst/>
                <a:gdLst>
                  <a:gd name="connsiteX0" fmla="*/ 0 w 493486"/>
                  <a:gd name="connsiteY0" fmla="*/ 391886 h 943428"/>
                  <a:gd name="connsiteX1" fmla="*/ 493486 w 493486"/>
                  <a:gd name="connsiteY1" fmla="*/ 943428 h 943428"/>
                  <a:gd name="connsiteX2" fmla="*/ 391886 w 493486"/>
                  <a:gd name="connsiteY2" fmla="*/ 377371 h 943428"/>
                  <a:gd name="connsiteX3" fmla="*/ 0 w 493486"/>
                  <a:gd name="connsiteY3" fmla="*/ 0 h 943428"/>
                  <a:gd name="connsiteX4" fmla="*/ 0 w 493486"/>
                  <a:gd name="connsiteY4" fmla="*/ 391886 h 943428"/>
                  <a:gd name="connsiteX0" fmla="*/ 0 w 455386"/>
                  <a:gd name="connsiteY0" fmla="*/ 391886 h 952953"/>
                  <a:gd name="connsiteX1" fmla="*/ 455386 w 455386"/>
                  <a:gd name="connsiteY1" fmla="*/ 952953 h 952953"/>
                  <a:gd name="connsiteX2" fmla="*/ 391886 w 455386"/>
                  <a:gd name="connsiteY2" fmla="*/ 377371 h 952953"/>
                  <a:gd name="connsiteX3" fmla="*/ 0 w 455386"/>
                  <a:gd name="connsiteY3" fmla="*/ 0 h 952953"/>
                  <a:gd name="connsiteX4" fmla="*/ 0 w 455386"/>
                  <a:gd name="connsiteY4" fmla="*/ 391886 h 952953"/>
                  <a:gd name="connsiteX0" fmla="*/ 19050 w 474436"/>
                  <a:gd name="connsiteY0" fmla="*/ 410936 h 972003"/>
                  <a:gd name="connsiteX1" fmla="*/ 474436 w 474436"/>
                  <a:gd name="connsiteY1" fmla="*/ 972003 h 972003"/>
                  <a:gd name="connsiteX2" fmla="*/ 410936 w 474436"/>
                  <a:gd name="connsiteY2" fmla="*/ 396421 h 972003"/>
                  <a:gd name="connsiteX3" fmla="*/ 0 w 474436"/>
                  <a:gd name="connsiteY3" fmla="*/ 0 h 972003"/>
                  <a:gd name="connsiteX4" fmla="*/ 19050 w 474436"/>
                  <a:gd name="connsiteY4" fmla="*/ 410936 h 972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436" h="972003">
                    <a:moveTo>
                      <a:pt x="19050" y="410936"/>
                    </a:moveTo>
                    <a:lnTo>
                      <a:pt x="474436" y="972003"/>
                    </a:lnTo>
                    <a:lnTo>
                      <a:pt x="410936" y="396421"/>
                    </a:lnTo>
                    <a:lnTo>
                      <a:pt x="0" y="0"/>
                    </a:lnTo>
                    <a:lnTo>
                      <a:pt x="19050" y="410936"/>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7" name="グループ化 196"/>
            <p:cNvGrpSpPr/>
            <p:nvPr/>
          </p:nvGrpSpPr>
          <p:grpSpPr>
            <a:xfrm rot="10800000">
              <a:off x="7861676" y="2956586"/>
              <a:ext cx="476618" cy="335986"/>
              <a:chOff x="2360839" y="3773714"/>
              <a:chExt cx="962932" cy="991507"/>
            </a:xfrm>
          </p:grpSpPr>
          <p:sp>
            <p:nvSpPr>
              <p:cNvPr id="199" name="フリーフォーム 198"/>
              <p:cNvSpPr/>
              <p:nvPr/>
            </p:nvSpPr>
            <p:spPr>
              <a:xfrm>
                <a:off x="2365829" y="4165600"/>
                <a:ext cx="957942" cy="595086"/>
              </a:xfrm>
              <a:custGeom>
                <a:avLst/>
                <a:gdLst>
                  <a:gd name="connsiteX0" fmla="*/ 0 w 957942"/>
                  <a:gd name="connsiteY0" fmla="*/ 595086 h 595086"/>
                  <a:gd name="connsiteX1" fmla="*/ 464457 w 957942"/>
                  <a:gd name="connsiteY1" fmla="*/ 0 h 595086"/>
                  <a:gd name="connsiteX2" fmla="*/ 957942 w 957942"/>
                  <a:gd name="connsiteY2" fmla="*/ 595086 h 595086"/>
                  <a:gd name="connsiteX3" fmla="*/ 0 w 957942"/>
                  <a:gd name="connsiteY3" fmla="*/ 595086 h 595086"/>
                </a:gdLst>
                <a:ahLst/>
                <a:cxnLst>
                  <a:cxn ang="0">
                    <a:pos x="connsiteX0" y="connsiteY0"/>
                  </a:cxn>
                  <a:cxn ang="0">
                    <a:pos x="connsiteX1" y="connsiteY1"/>
                  </a:cxn>
                  <a:cxn ang="0">
                    <a:pos x="connsiteX2" y="connsiteY2"/>
                  </a:cxn>
                  <a:cxn ang="0">
                    <a:pos x="connsiteX3" y="connsiteY3"/>
                  </a:cxn>
                </a:cxnLst>
                <a:rect l="l" t="t" r="r" b="b"/>
                <a:pathLst>
                  <a:path w="957942" h="595086">
                    <a:moveTo>
                      <a:pt x="0" y="595086"/>
                    </a:moveTo>
                    <a:lnTo>
                      <a:pt x="464457" y="0"/>
                    </a:lnTo>
                    <a:lnTo>
                      <a:pt x="957942" y="595086"/>
                    </a:lnTo>
                    <a:lnTo>
                      <a:pt x="0" y="595086"/>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フリーフォーム 199"/>
              <p:cNvSpPr/>
              <p:nvPr/>
            </p:nvSpPr>
            <p:spPr>
              <a:xfrm>
                <a:off x="2360839" y="3773714"/>
                <a:ext cx="483961" cy="991507"/>
              </a:xfrm>
              <a:custGeom>
                <a:avLst/>
                <a:gdLst>
                  <a:gd name="connsiteX0" fmla="*/ 493486 w 493486"/>
                  <a:gd name="connsiteY0" fmla="*/ 435429 h 972457"/>
                  <a:gd name="connsiteX1" fmla="*/ 493486 w 493486"/>
                  <a:gd name="connsiteY1" fmla="*/ 0 h 972457"/>
                  <a:gd name="connsiteX2" fmla="*/ 43543 w 493486"/>
                  <a:gd name="connsiteY2" fmla="*/ 420915 h 972457"/>
                  <a:gd name="connsiteX3" fmla="*/ 0 w 493486"/>
                  <a:gd name="connsiteY3" fmla="*/ 972457 h 972457"/>
                  <a:gd name="connsiteX4" fmla="*/ 493486 w 493486"/>
                  <a:gd name="connsiteY4" fmla="*/ 435429 h 972457"/>
                  <a:gd name="connsiteX0" fmla="*/ 483961 w 483961"/>
                  <a:gd name="connsiteY0" fmla="*/ 435429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35429 h 991507"/>
                  <a:gd name="connsiteX0" fmla="*/ 483961 w 483961"/>
                  <a:gd name="connsiteY0" fmla="*/ 421141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21141 h 991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61" h="991507">
                    <a:moveTo>
                      <a:pt x="483961" y="421141"/>
                    </a:moveTo>
                    <a:lnTo>
                      <a:pt x="483961" y="0"/>
                    </a:lnTo>
                    <a:lnTo>
                      <a:pt x="34018" y="420915"/>
                    </a:lnTo>
                    <a:lnTo>
                      <a:pt x="0" y="991507"/>
                    </a:lnTo>
                    <a:lnTo>
                      <a:pt x="483961" y="4211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フリーフォーム 202"/>
              <p:cNvSpPr/>
              <p:nvPr/>
            </p:nvSpPr>
            <p:spPr>
              <a:xfrm>
                <a:off x="2840264" y="3783693"/>
                <a:ext cx="474436" cy="972003"/>
              </a:xfrm>
              <a:custGeom>
                <a:avLst/>
                <a:gdLst>
                  <a:gd name="connsiteX0" fmla="*/ 0 w 493486"/>
                  <a:gd name="connsiteY0" fmla="*/ 391886 h 943428"/>
                  <a:gd name="connsiteX1" fmla="*/ 493486 w 493486"/>
                  <a:gd name="connsiteY1" fmla="*/ 943428 h 943428"/>
                  <a:gd name="connsiteX2" fmla="*/ 391886 w 493486"/>
                  <a:gd name="connsiteY2" fmla="*/ 377371 h 943428"/>
                  <a:gd name="connsiteX3" fmla="*/ 0 w 493486"/>
                  <a:gd name="connsiteY3" fmla="*/ 0 h 943428"/>
                  <a:gd name="connsiteX4" fmla="*/ 0 w 493486"/>
                  <a:gd name="connsiteY4" fmla="*/ 391886 h 943428"/>
                  <a:gd name="connsiteX0" fmla="*/ 0 w 455386"/>
                  <a:gd name="connsiteY0" fmla="*/ 391886 h 952953"/>
                  <a:gd name="connsiteX1" fmla="*/ 455386 w 455386"/>
                  <a:gd name="connsiteY1" fmla="*/ 952953 h 952953"/>
                  <a:gd name="connsiteX2" fmla="*/ 391886 w 455386"/>
                  <a:gd name="connsiteY2" fmla="*/ 377371 h 952953"/>
                  <a:gd name="connsiteX3" fmla="*/ 0 w 455386"/>
                  <a:gd name="connsiteY3" fmla="*/ 0 h 952953"/>
                  <a:gd name="connsiteX4" fmla="*/ 0 w 455386"/>
                  <a:gd name="connsiteY4" fmla="*/ 391886 h 952953"/>
                  <a:gd name="connsiteX0" fmla="*/ 19050 w 474436"/>
                  <a:gd name="connsiteY0" fmla="*/ 410936 h 972003"/>
                  <a:gd name="connsiteX1" fmla="*/ 474436 w 474436"/>
                  <a:gd name="connsiteY1" fmla="*/ 972003 h 972003"/>
                  <a:gd name="connsiteX2" fmla="*/ 410936 w 474436"/>
                  <a:gd name="connsiteY2" fmla="*/ 396421 h 972003"/>
                  <a:gd name="connsiteX3" fmla="*/ 0 w 474436"/>
                  <a:gd name="connsiteY3" fmla="*/ 0 h 972003"/>
                  <a:gd name="connsiteX4" fmla="*/ 19050 w 474436"/>
                  <a:gd name="connsiteY4" fmla="*/ 410936 h 972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436" h="972003">
                    <a:moveTo>
                      <a:pt x="19050" y="410936"/>
                    </a:moveTo>
                    <a:lnTo>
                      <a:pt x="474436" y="972003"/>
                    </a:lnTo>
                    <a:lnTo>
                      <a:pt x="410936" y="396421"/>
                    </a:lnTo>
                    <a:lnTo>
                      <a:pt x="0" y="0"/>
                    </a:lnTo>
                    <a:lnTo>
                      <a:pt x="19050" y="410936"/>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4" name="グループ化 203"/>
            <p:cNvGrpSpPr/>
            <p:nvPr/>
          </p:nvGrpSpPr>
          <p:grpSpPr>
            <a:xfrm>
              <a:off x="6346144" y="1984087"/>
              <a:ext cx="244157" cy="145197"/>
              <a:chOff x="2360839" y="3773714"/>
              <a:chExt cx="962932" cy="991507"/>
            </a:xfrm>
          </p:grpSpPr>
          <p:sp>
            <p:nvSpPr>
              <p:cNvPr id="212" name="フリーフォーム 211"/>
              <p:cNvSpPr/>
              <p:nvPr/>
            </p:nvSpPr>
            <p:spPr>
              <a:xfrm>
                <a:off x="2365829" y="4165600"/>
                <a:ext cx="957942" cy="595086"/>
              </a:xfrm>
              <a:custGeom>
                <a:avLst/>
                <a:gdLst>
                  <a:gd name="connsiteX0" fmla="*/ 0 w 957942"/>
                  <a:gd name="connsiteY0" fmla="*/ 595086 h 595086"/>
                  <a:gd name="connsiteX1" fmla="*/ 464457 w 957942"/>
                  <a:gd name="connsiteY1" fmla="*/ 0 h 595086"/>
                  <a:gd name="connsiteX2" fmla="*/ 957942 w 957942"/>
                  <a:gd name="connsiteY2" fmla="*/ 595086 h 595086"/>
                  <a:gd name="connsiteX3" fmla="*/ 0 w 957942"/>
                  <a:gd name="connsiteY3" fmla="*/ 595086 h 595086"/>
                </a:gdLst>
                <a:ahLst/>
                <a:cxnLst>
                  <a:cxn ang="0">
                    <a:pos x="connsiteX0" y="connsiteY0"/>
                  </a:cxn>
                  <a:cxn ang="0">
                    <a:pos x="connsiteX1" y="connsiteY1"/>
                  </a:cxn>
                  <a:cxn ang="0">
                    <a:pos x="connsiteX2" y="connsiteY2"/>
                  </a:cxn>
                  <a:cxn ang="0">
                    <a:pos x="connsiteX3" y="connsiteY3"/>
                  </a:cxn>
                </a:cxnLst>
                <a:rect l="l" t="t" r="r" b="b"/>
                <a:pathLst>
                  <a:path w="957942" h="595086">
                    <a:moveTo>
                      <a:pt x="0" y="595086"/>
                    </a:moveTo>
                    <a:lnTo>
                      <a:pt x="464457" y="0"/>
                    </a:lnTo>
                    <a:lnTo>
                      <a:pt x="957942" y="595086"/>
                    </a:lnTo>
                    <a:lnTo>
                      <a:pt x="0" y="595086"/>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フリーフォーム 237"/>
              <p:cNvSpPr/>
              <p:nvPr/>
            </p:nvSpPr>
            <p:spPr>
              <a:xfrm>
                <a:off x="2360839" y="3773714"/>
                <a:ext cx="483961" cy="991507"/>
              </a:xfrm>
              <a:custGeom>
                <a:avLst/>
                <a:gdLst>
                  <a:gd name="connsiteX0" fmla="*/ 493486 w 493486"/>
                  <a:gd name="connsiteY0" fmla="*/ 435429 h 972457"/>
                  <a:gd name="connsiteX1" fmla="*/ 493486 w 493486"/>
                  <a:gd name="connsiteY1" fmla="*/ 0 h 972457"/>
                  <a:gd name="connsiteX2" fmla="*/ 43543 w 493486"/>
                  <a:gd name="connsiteY2" fmla="*/ 420915 h 972457"/>
                  <a:gd name="connsiteX3" fmla="*/ 0 w 493486"/>
                  <a:gd name="connsiteY3" fmla="*/ 972457 h 972457"/>
                  <a:gd name="connsiteX4" fmla="*/ 493486 w 493486"/>
                  <a:gd name="connsiteY4" fmla="*/ 435429 h 972457"/>
                  <a:gd name="connsiteX0" fmla="*/ 483961 w 483961"/>
                  <a:gd name="connsiteY0" fmla="*/ 435429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35429 h 991507"/>
                  <a:gd name="connsiteX0" fmla="*/ 483961 w 483961"/>
                  <a:gd name="connsiteY0" fmla="*/ 421141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21141 h 991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61" h="991507">
                    <a:moveTo>
                      <a:pt x="483961" y="421141"/>
                    </a:moveTo>
                    <a:lnTo>
                      <a:pt x="483961" y="0"/>
                    </a:lnTo>
                    <a:lnTo>
                      <a:pt x="34018" y="420915"/>
                    </a:lnTo>
                    <a:lnTo>
                      <a:pt x="0" y="991507"/>
                    </a:lnTo>
                    <a:lnTo>
                      <a:pt x="483961" y="4211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フリーフォーム 239"/>
              <p:cNvSpPr/>
              <p:nvPr/>
            </p:nvSpPr>
            <p:spPr>
              <a:xfrm>
                <a:off x="2840264" y="3783693"/>
                <a:ext cx="474436" cy="972003"/>
              </a:xfrm>
              <a:custGeom>
                <a:avLst/>
                <a:gdLst>
                  <a:gd name="connsiteX0" fmla="*/ 0 w 493486"/>
                  <a:gd name="connsiteY0" fmla="*/ 391886 h 943428"/>
                  <a:gd name="connsiteX1" fmla="*/ 493486 w 493486"/>
                  <a:gd name="connsiteY1" fmla="*/ 943428 h 943428"/>
                  <a:gd name="connsiteX2" fmla="*/ 391886 w 493486"/>
                  <a:gd name="connsiteY2" fmla="*/ 377371 h 943428"/>
                  <a:gd name="connsiteX3" fmla="*/ 0 w 493486"/>
                  <a:gd name="connsiteY3" fmla="*/ 0 h 943428"/>
                  <a:gd name="connsiteX4" fmla="*/ 0 w 493486"/>
                  <a:gd name="connsiteY4" fmla="*/ 391886 h 943428"/>
                  <a:gd name="connsiteX0" fmla="*/ 0 w 455386"/>
                  <a:gd name="connsiteY0" fmla="*/ 391886 h 952953"/>
                  <a:gd name="connsiteX1" fmla="*/ 455386 w 455386"/>
                  <a:gd name="connsiteY1" fmla="*/ 952953 h 952953"/>
                  <a:gd name="connsiteX2" fmla="*/ 391886 w 455386"/>
                  <a:gd name="connsiteY2" fmla="*/ 377371 h 952953"/>
                  <a:gd name="connsiteX3" fmla="*/ 0 w 455386"/>
                  <a:gd name="connsiteY3" fmla="*/ 0 h 952953"/>
                  <a:gd name="connsiteX4" fmla="*/ 0 w 455386"/>
                  <a:gd name="connsiteY4" fmla="*/ 391886 h 952953"/>
                  <a:gd name="connsiteX0" fmla="*/ 19050 w 474436"/>
                  <a:gd name="connsiteY0" fmla="*/ 410936 h 972003"/>
                  <a:gd name="connsiteX1" fmla="*/ 474436 w 474436"/>
                  <a:gd name="connsiteY1" fmla="*/ 972003 h 972003"/>
                  <a:gd name="connsiteX2" fmla="*/ 410936 w 474436"/>
                  <a:gd name="connsiteY2" fmla="*/ 396421 h 972003"/>
                  <a:gd name="connsiteX3" fmla="*/ 0 w 474436"/>
                  <a:gd name="connsiteY3" fmla="*/ 0 h 972003"/>
                  <a:gd name="connsiteX4" fmla="*/ 19050 w 474436"/>
                  <a:gd name="connsiteY4" fmla="*/ 410936 h 972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436" h="972003">
                    <a:moveTo>
                      <a:pt x="19050" y="410936"/>
                    </a:moveTo>
                    <a:lnTo>
                      <a:pt x="474436" y="972003"/>
                    </a:lnTo>
                    <a:lnTo>
                      <a:pt x="410936" y="396421"/>
                    </a:lnTo>
                    <a:lnTo>
                      <a:pt x="0" y="0"/>
                    </a:lnTo>
                    <a:lnTo>
                      <a:pt x="19050" y="410936"/>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1" name="グループ化 240"/>
            <p:cNvGrpSpPr/>
            <p:nvPr/>
          </p:nvGrpSpPr>
          <p:grpSpPr>
            <a:xfrm rot="10800000">
              <a:off x="7137042" y="2883612"/>
              <a:ext cx="382546" cy="276164"/>
              <a:chOff x="2360839" y="3773714"/>
              <a:chExt cx="962932" cy="991507"/>
            </a:xfrm>
          </p:grpSpPr>
          <p:sp>
            <p:nvSpPr>
              <p:cNvPr id="242" name="フリーフォーム 241"/>
              <p:cNvSpPr/>
              <p:nvPr/>
            </p:nvSpPr>
            <p:spPr>
              <a:xfrm>
                <a:off x="2365829" y="4165600"/>
                <a:ext cx="957942" cy="595086"/>
              </a:xfrm>
              <a:custGeom>
                <a:avLst/>
                <a:gdLst>
                  <a:gd name="connsiteX0" fmla="*/ 0 w 957942"/>
                  <a:gd name="connsiteY0" fmla="*/ 595086 h 595086"/>
                  <a:gd name="connsiteX1" fmla="*/ 464457 w 957942"/>
                  <a:gd name="connsiteY1" fmla="*/ 0 h 595086"/>
                  <a:gd name="connsiteX2" fmla="*/ 957942 w 957942"/>
                  <a:gd name="connsiteY2" fmla="*/ 595086 h 595086"/>
                  <a:gd name="connsiteX3" fmla="*/ 0 w 957942"/>
                  <a:gd name="connsiteY3" fmla="*/ 595086 h 595086"/>
                </a:gdLst>
                <a:ahLst/>
                <a:cxnLst>
                  <a:cxn ang="0">
                    <a:pos x="connsiteX0" y="connsiteY0"/>
                  </a:cxn>
                  <a:cxn ang="0">
                    <a:pos x="connsiteX1" y="connsiteY1"/>
                  </a:cxn>
                  <a:cxn ang="0">
                    <a:pos x="connsiteX2" y="connsiteY2"/>
                  </a:cxn>
                  <a:cxn ang="0">
                    <a:pos x="connsiteX3" y="connsiteY3"/>
                  </a:cxn>
                </a:cxnLst>
                <a:rect l="l" t="t" r="r" b="b"/>
                <a:pathLst>
                  <a:path w="957942" h="595086">
                    <a:moveTo>
                      <a:pt x="0" y="595086"/>
                    </a:moveTo>
                    <a:lnTo>
                      <a:pt x="464457" y="0"/>
                    </a:lnTo>
                    <a:lnTo>
                      <a:pt x="957942" y="595086"/>
                    </a:lnTo>
                    <a:lnTo>
                      <a:pt x="0" y="595086"/>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フリーフォーム 242"/>
              <p:cNvSpPr/>
              <p:nvPr/>
            </p:nvSpPr>
            <p:spPr>
              <a:xfrm>
                <a:off x="2360839" y="3773714"/>
                <a:ext cx="483961" cy="991507"/>
              </a:xfrm>
              <a:custGeom>
                <a:avLst/>
                <a:gdLst>
                  <a:gd name="connsiteX0" fmla="*/ 493486 w 493486"/>
                  <a:gd name="connsiteY0" fmla="*/ 435429 h 972457"/>
                  <a:gd name="connsiteX1" fmla="*/ 493486 w 493486"/>
                  <a:gd name="connsiteY1" fmla="*/ 0 h 972457"/>
                  <a:gd name="connsiteX2" fmla="*/ 43543 w 493486"/>
                  <a:gd name="connsiteY2" fmla="*/ 420915 h 972457"/>
                  <a:gd name="connsiteX3" fmla="*/ 0 w 493486"/>
                  <a:gd name="connsiteY3" fmla="*/ 972457 h 972457"/>
                  <a:gd name="connsiteX4" fmla="*/ 493486 w 493486"/>
                  <a:gd name="connsiteY4" fmla="*/ 435429 h 972457"/>
                  <a:gd name="connsiteX0" fmla="*/ 483961 w 483961"/>
                  <a:gd name="connsiteY0" fmla="*/ 435429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35429 h 991507"/>
                  <a:gd name="connsiteX0" fmla="*/ 483961 w 483961"/>
                  <a:gd name="connsiteY0" fmla="*/ 421141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21141 h 991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61" h="991507">
                    <a:moveTo>
                      <a:pt x="483961" y="421141"/>
                    </a:moveTo>
                    <a:lnTo>
                      <a:pt x="483961" y="0"/>
                    </a:lnTo>
                    <a:lnTo>
                      <a:pt x="34018" y="420915"/>
                    </a:lnTo>
                    <a:lnTo>
                      <a:pt x="0" y="991507"/>
                    </a:lnTo>
                    <a:lnTo>
                      <a:pt x="483961" y="4211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4" name="フリーフォーム 243"/>
              <p:cNvSpPr/>
              <p:nvPr/>
            </p:nvSpPr>
            <p:spPr>
              <a:xfrm>
                <a:off x="2840264" y="3783693"/>
                <a:ext cx="474436" cy="972003"/>
              </a:xfrm>
              <a:custGeom>
                <a:avLst/>
                <a:gdLst>
                  <a:gd name="connsiteX0" fmla="*/ 0 w 493486"/>
                  <a:gd name="connsiteY0" fmla="*/ 391886 h 943428"/>
                  <a:gd name="connsiteX1" fmla="*/ 493486 w 493486"/>
                  <a:gd name="connsiteY1" fmla="*/ 943428 h 943428"/>
                  <a:gd name="connsiteX2" fmla="*/ 391886 w 493486"/>
                  <a:gd name="connsiteY2" fmla="*/ 377371 h 943428"/>
                  <a:gd name="connsiteX3" fmla="*/ 0 w 493486"/>
                  <a:gd name="connsiteY3" fmla="*/ 0 h 943428"/>
                  <a:gd name="connsiteX4" fmla="*/ 0 w 493486"/>
                  <a:gd name="connsiteY4" fmla="*/ 391886 h 943428"/>
                  <a:gd name="connsiteX0" fmla="*/ 0 w 455386"/>
                  <a:gd name="connsiteY0" fmla="*/ 391886 h 952953"/>
                  <a:gd name="connsiteX1" fmla="*/ 455386 w 455386"/>
                  <a:gd name="connsiteY1" fmla="*/ 952953 h 952953"/>
                  <a:gd name="connsiteX2" fmla="*/ 391886 w 455386"/>
                  <a:gd name="connsiteY2" fmla="*/ 377371 h 952953"/>
                  <a:gd name="connsiteX3" fmla="*/ 0 w 455386"/>
                  <a:gd name="connsiteY3" fmla="*/ 0 h 952953"/>
                  <a:gd name="connsiteX4" fmla="*/ 0 w 455386"/>
                  <a:gd name="connsiteY4" fmla="*/ 391886 h 952953"/>
                  <a:gd name="connsiteX0" fmla="*/ 19050 w 474436"/>
                  <a:gd name="connsiteY0" fmla="*/ 410936 h 972003"/>
                  <a:gd name="connsiteX1" fmla="*/ 474436 w 474436"/>
                  <a:gd name="connsiteY1" fmla="*/ 972003 h 972003"/>
                  <a:gd name="connsiteX2" fmla="*/ 410936 w 474436"/>
                  <a:gd name="connsiteY2" fmla="*/ 396421 h 972003"/>
                  <a:gd name="connsiteX3" fmla="*/ 0 w 474436"/>
                  <a:gd name="connsiteY3" fmla="*/ 0 h 972003"/>
                  <a:gd name="connsiteX4" fmla="*/ 19050 w 474436"/>
                  <a:gd name="connsiteY4" fmla="*/ 410936 h 972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436" h="972003">
                    <a:moveTo>
                      <a:pt x="19050" y="410936"/>
                    </a:moveTo>
                    <a:lnTo>
                      <a:pt x="474436" y="972003"/>
                    </a:lnTo>
                    <a:lnTo>
                      <a:pt x="410936" y="396421"/>
                    </a:lnTo>
                    <a:lnTo>
                      <a:pt x="0" y="0"/>
                    </a:lnTo>
                    <a:lnTo>
                      <a:pt x="19050" y="410936"/>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5" name="グループ化 244"/>
            <p:cNvGrpSpPr/>
            <p:nvPr/>
          </p:nvGrpSpPr>
          <p:grpSpPr>
            <a:xfrm>
              <a:off x="6012345" y="2160586"/>
              <a:ext cx="353592" cy="183012"/>
              <a:chOff x="2360839" y="3773714"/>
              <a:chExt cx="962932" cy="991507"/>
            </a:xfrm>
          </p:grpSpPr>
          <p:sp>
            <p:nvSpPr>
              <p:cNvPr id="246" name="フリーフォーム 245"/>
              <p:cNvSpPr/>
              <p:nvPr/>
            </p:nvSpPr>
            <p:spPr>
              <a:xfrm>
                <a:off x="2365829" y="4165600"/>
                <a:ext cx="957942" cy="595086"/>
              </a:xfrm>
              <a:custGeom>
                <a:avLst/>
                <a:gdLst>
                  <a:gd name="connsiteX0" fmla="*/ 0 w 957942"/>
                  <a:gd name="connsiteY0" fmla="*/ 595086 h 595086"/>
                  <a:gd name="connsiteX1" fmla="*/ 464457 w 957942"/>
                  <a:gd name="connsiteY1" fmla="*/ 0 h 595086"/>
                  <a:gd name="connsiteX2" fmla="*/ 957942 w 957942"/>
                  <a:gd name="connsiteY2" fmla="*/ 595086 h 595086"/>
                  <a:gd name="connsiteX3" fmla="*/ 0 w 957942"/>
                  <a:gd name="connsiteY3" fmla="*/ 595086 h 595086"/>
                </a:gdLst>
                <a:ahLst/>
                <a:cxnLst>
                  <a:cxn ang="0">
                    <a:pos x="connsiteX0" y="connsiteY0"/>
                  </a:cxn>
                  <a:cxn ang="0">
                    <a:pos x="connsiteX1" y="connsiteY1"/>
                  </a:cxn>
                  <a:cxn ang="0">
                    <a:pos x="connsiteX2" y="connsiteY2"/>
                  </a:cxn>
                  <a:cxn ang="0">
                    <a:pos x="connsiteX3" y="connsiteY3"/>
                  </a:cxn>
                </a:cxnLst>
                <a:rect l="l" t="t" r="r" b="b"/>
                <a:pathLst>
                  <a:path w="957942" h="595086">
                    <a:moveTo>
                      <a:pt x="0" y="595086"/>
                    </a:moveTo>
                    <a:lnTo>
                      <a:pt x="464457" y="0"/>
                    </a:lnTo>
                    <a:lnTo>
                      <a:pt x="957942" y="595086"/>
                    </a:lnTo>
                    <a:lnTo>
                      <a:pt x="0" y="595086"/>
                    </a:lnTo>
                    <a:close/>
                  </a:path>
                </a:pathLst>
              </a:cu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7" name="フリーフォーム 246"/>
              <p:cNvSpPr/>
              <p:nvPr/>
            </p:nvSpPr>
            <p:spPr>
              <a:xfrm>
                <a:off x="2360839" y="3773714"/>
                <a:ext cx="483961" cy="991507"/>
              </a:xfrm>
              <a:custGeom>
                <a:avLst/>
                <a:gdLst>
                  <a:gd name="connsiteX0" fmla="*/ 493486 w 493486"/>
                  <a:gd name="connsiteY0" fmla="*/ 435429 h 972457"/>
                  <a:gd name="connsiteX1" fmla="*/ 493486 w 493486"/>
                  <a:gd name="connsiteY1" fmla="*/ 0 h 972457"/>
                  <a:gd name="connsiteX2" fmla="*/ 43543 w 493486"/>
                  <a:gd name="connsiteY2" fmla="*/ 420915 h 972457"/>
                  <a:gd name="connsiteX3" fmla="*/ 0 w 493486"/>
                  <a:gd name="connsiteY3" fmla="*/ 972457 h 972457"/>
                  <a:gd name="connsiteX4" fmla="*/ 493486 w 493486"/>
                  <a:gd name="connsiteY4" fmla="*/ 435429 h 972457"/>
                  <a:gd name="connsiteX0" fmla="*/ 483961 w 483961"/>
                  <a:gd name="connsiteY0" fmla="*/ 435429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35429 h 991507"/>
                  <a:gd name="connsiteX0" fmla="*/ 483961 w 483961"/>
                  <a:gd name="connsiteY0" fmla="*/ 421141 h 991507"/>
                  <a:gd name="connsiteX1" fmla="*/ 483961 w 483961"/>
                  <a:gd name="connsiteY1" fmla="*/ 0 h 991507"/>
                  <a:gd name="connsiteX2" fmla="*/ 34018 w 483961"/>
                  <a:gd name="connsiteY2" fmla="*/ 420915 h 991507"/>
                  <a:gd name="connsiteX3" fmla="*/ 0 w 483961"/>
                  <a:gd name="connsiteY3" fmla="*/ 991507 h 991507"/>
                  <a:gd name="connsiteX4" fmla="*/ 483961 w 483961"/>
                  <a:gd name="connsiteY4" fmla="*/ 421141 h 991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61" h="991507">
                    <a:moveTo>
                      <a:pt x="483961" y="421141"/>
                    </a:moveTo>
                    <a:lnTo>
                      <a:pt x="483961" y="0"/>
                    </a:lnTo>
                    <a:lnTo>
                      <a:pt x="34018" y="420915"/>
                    </a:lnTo>
                    <a:lnTo>
                      <a:pt x="0" y="991507"/>
                    </a:lnTo>
                    <a:lnTo>
                      <a:pt x="483961" y="4211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フリーフォーム 247"/>
              <p:cNvSpPr/>
              <p:nvPr/>
            </p:nvSpPr>
            <p:spPr>
              <a:xfrm>
                <a:off x="2840264" y="3783693"/>
                <a:ext cx="474436" cy="972003"/>
              </a:xfrm>
              <a:custGeom>
                <a:avLst/>
                <a:gdLst>
                  <a:gd name="connsiteX0" fmla="*/ 0 w 493486"/>
                  <a:gd name="connsiteY0" fmla="*/ 391886 h 943428"/>
                  <a:gd name="connsiteX1" fmla="*/ 493486 w 493486"/>
                  <a:gd name="connsiteY1" fmla="*/ 943428 h 943428"/>
                  <a:gd name="connsiteX2" fmla="*/ 391886 w 493486"/>
                  <a:gd name="connsiteY2" fmla="*/ 377371 h 943428"/>
                  <a:gd name="connsiteX3" fmla="*/ 0 w 493486"/>
                  <a:gd name="connsiteY3" fmla="*/ 0 h 943428"/>
                  <a:gd name="connsiteX4" fmla="*/ 0 w 493486"/>
                  <a:gd name="connsiteY4" fmla="*/ 391886 h 943428"/>
                  <a:gd name="connsiteX0" fmla="*/ 0 w 455386"/>
                  <a:gd name="connsiteY0" fmla="*/ 391886 h 952953"/>
                  <a:gd name="connsiteX1" fmla="*/ 455386 w 455386"/>
                  <a:gd name="connsiteY1" fmla="*/ 952953 h 952953"/>
                  <a:gd name="connsiteX2" fmla="*/ 391886 w 455386"/>
                  <a:gd name="connsiteY2" fmla="*/ 377371 h 952953"/>
                  <a:gd name="connsiteX3" fmla="*/ 0 w 455386"/>
                  <a:gd name="connsiteY3" fmla="*/ 0 h 952953"/>
                  <a:gd name="connsiteX4" fmla="*/ 0 w 455386"/>
                  <a:gd name="connsiteY4" fmla="*/ 391886 h 952953"/>
                  <a:gd name="connsiteX0" fmla="*/ 19050 w 474436"/>
                  <a:gd name="connsiteY0" fmla="*/ 410936 h 972003"/>
                  <a:gd name="connsiteX1" fmla="*/ 474436 w 474436"/>
                  <a:gd name="connsiteY1" fmla="*/ 972003 h 972003"/>
                  <a:gd name="connsiteX2" fmla="*/ 410936 w 474436"/>
                  <a:gd name="connsiteY2" fmla="*/ 396421 h 972003"/>
                  <a:gd name="connsiteX3" fmla="*/ 0 w 474436"/>
                  <a:gd name="connsiteY3" fmla="*/ 0 h 972003"/>
                  <a:gd name="connsiteX4" fmla="*/ 19050 w 474436"/>
                  <a:gd name="connsiteY4" fmla="*/ 410936 h 972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436" h="972003">
                    <a:moveTo>
                      <a:pt x="19050" y="410936"/>
                    </a:moveTo>
                    <a:lnTo>
                      <a:pt x="474436" y="972003"/>
                    </a:lnTo>
                    <a:lnTo>
                      <a:pt x="410936" y="396421"/>
                    </a:lnTo>
                    <a:lnTo>
                      <a:pt x="0" y="0"/>
                    </a:lnTo>
                    <a:lnTo>
                      <a:pt x="19050" y="410936"/>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9" name="フリーフォーム 248"/>
            <p:cNvSpPr/>
            <p:nvPr/>
          </p:nvSpPr>
          <p:spPr>
            <a:xfrm>
              <a:off x="4867275" y="2085977"/>
              <a:ext cx="1276350" cy="1228724"/>
            </a:xfrm>
            <a:custGeom>
              <a:avLst/>
              <a:gdLst>
                <a:gd name="connsiteX0" fmla="*/ 538163 w 1276350"/>
                <a:gd name="connsiteY0" fmla="*/ 928687 h 1262062"/>
                <a:gd name="connsiteX1" fmla="*/ 1066800 w 1276350"/>
                <a:gd name="connsiteY1" fmla="*/ 314325 h 1262062"/>
                <a:gd name="connsiteX2" fmla="*/ 1276350 w 1276350"/>
                <a:gd name="connsiteY2" fmla="*/ 95250 h 1262062"/>
                <a:gd name="connsiteX3" fmla="*/ 1181100 w 1276350"/>
                <a:gd name="connsiteY3" fmla="*/ 33337 h 1262062"/>
                <a:gd name="connsiteX4" fmla="*/ 919163 w 1276350"/>
                <a:gd name="connsiteY4" fmla="*/ 0 h 1262062"/>
                <a:gd name="connsiteX5" fmla="*/ 485775 w 1276350"/>
                <a:gd name="connsiteY5" fmla="*/ 309562 h 1262062"/>
                <a:gd name="connsiteX6" fmla="*/ 0 w 1276350"/>
                <a:gd name="connsiteY6" fmla="*/ 719137 h 1262062"/>
                <a:gd name="connsiteX7" fmla="*/ 0 w 1276350"/>
                <a:gd name="connsiteY7" fmla="*/ 1252537 h 1262062"/>
                <a:gd name="connsiteX8" fmla="*/ 390525 w 1276350"/>
                <a:gd name="connsiteY8" fmla="*/ 1262062 h 1262062"/>
                <a:gd name="connsiteX9" fmla="*/ 538163 w 1276350"/>
                <a:gd name="connsiteY9" fmla="*/ 928687 h 1262062"/>
                <a:gd name="connsiteX0" fmla="*/ 538163 w 1276350"/>
                <a:gd name="connsiteY0" fmla="*/ 928687 h 1262062"/>
                <a:gd name="connsiteX1" fmla="*/ 1066800 w 1276350"/>
                <a:gd name="connsiteY1" fmla="*/ 314325 h 1262062"/>
                <a:gd name="connsiteX2" fmla="*/ 1276350 w 1276350"/>
                <a:gd name="connsiteY2" fmla="*/ 95250 h 1262062"/>
                <a:gd name="connsiteX3" fmla="*/ 1181100 w 1276350"/>
                <a:gd name="connsiteY3" fmla="*/ 33337 h 1262062"/>
                <a:gd name="connsiteX4" fmla="*/ 919163 w 1276350"/>
                <a:gd name="connsiteY4" fmla="*/ 0 h 1262062"/>
                <a:gd name="connsiteX5" fmla="*/ 547688 w 1276350"/>
                <a:gd name="connsiteY5" fmla="*/ 347662 h 1262062"/>
                <a:gd name="connsiteX6" fmla="*/ 0 w 1276350"/>
                <a:gd name="connsiteY6" fmla="*/ 719137 h 1262062"/>
                <a:gd name="connsiteX7" fmla="*/ 0 w 1276350"/>
                <a:gd name="connsiteY7" fmla="*/ 1252537 h 1262062"/>
                <a:gd name="connsiteX8" fmla="*/ 390525 w 1276350"/>
                <a:gd name="connsiteY8" fmla="*/ 1262062 h 1262062"/>
                <a:gd name="connsiteX9" fmla="*/ 538163 w 1276350"/>
                <a:gd name="connsiteY9" fmla="*/ 928687 h 1262062"/>
                <a:gd name="connsiteX0" fmla="*/ 538163 w 1276350"/>
                <a:gd name="connsiteY0" fmla="*/ 928687 h 1262062"/>
                <a:gd name="connsiteX1" fmla="*/ 1066800 w 1276350"/>
                <a:gd name="connsiteY1" fmla="*/ 314325 h 1262062"/>
                <a:gd name="connsiteX2" fmla="*/ 1276350 w 1276350"/>
                <a:gd name="connsiteY2" fmla="*/ 95250 h 1262062"/>
                <a:gd name="connsiteX3" fmla="*/ 1181100 w 1276350"/>
                <a:gd name="connsiteY3" fmla="*/ 33337 h 1262062"/>
                <a:gd name="connsiteX4" fmla="*/ 919163 w 1276350"/>
                <a:gd name="connsiteY4" fmla="*/ 0 h 1262062"/>
                <a:gd name="connsiteX5" fmla="*/ 523876 w 1276350"/>
                <a:gd name="connsiteY5" fmla="*/ 333374 h 1262062"/>
                <a:gd name="connsiteX6" fmla="*/ 0 w 1276350"/>
                <a:gd name="connsiteY6" fmla="*/ 719137 h 1262062"/>
                <a:gd name="connsiteX7" fmla="*/ 0 w 1276350"/>
                <a:gd name="connsiteY7" fmla="*/ 1252537 h 1262062"/>
                <a:gd name="connsiteX8" fmla="*/ 390525 w 1276350"/>
                <a:gd name="connsiteY8" fmla="*/ 1262062 h 1262062"/>
                <a:gd name="connsiteX9" fmla="*/ 538163 w 1276350"/>
                <a:gd name="connsiteY9" fmla="*/ 928687 h 1262062"/>
                <a:gd name="connsiteX0" fmla="*/ 538163 w 1276350"/>
                <a:gd name="connsiteY0" fmla="*/ 895350 h 1228725"/>
                <a:gd name="connsiteX1" fmla="*/ 1066800 w 1276350"/>
                <a:gd name="connsiteY1" fmla="*/ 280988 h 1228725"/>
                <a:gd name="connsiteX2" fmla="*/ 1276350 w 1276350"/>
                <a:gd name="connsiteY2" fmla="*/ 61913 h 1228725"/>
                <a:gd name="connsiteX3" fmla="*/ 1181100 w 1276350"/>
                <a:gd name="connsiteY3" fmla="*/ 0 h 1228725"/>
                <a:gd name="connsiteX4" fmla="*/ 919163 w 1276350"/>
                <a:gd name="connsiteY4" fmla="*/ 1 h 1228725"/>
                <a:gd name="connsiteX5" fmla="*/ 523876 w 1276350"/>
                <a:gd name="connsiteY5" fmla="*/ 300037 h 1228725"/>
                <a:gd name="connsiteX6" fmla="*/ 0 w 1276350"/>
                <a:gd name="connsiteY6" fmla="*/ 685800 h 1228725"/>
                <a:gd name="connsiteX7" fmla="*/ 0 w 1276350"/>
                <a:gd name="connsiteY7" fmla="*/ 1219200 h 1228725"/>
                <a:gd name="connsiteX8" fmla="*/ 390525 w 1276350"/>
                <a:gd name="connsiteY8" fmla="*/ 1228725 h 1228725"/>
                <a:gd name="connsiteX9" fmla="*/ 538163 w 1276350"/>
                <a:gd name="connsiteY9" fmla="*/ 895350 h 1228725"/>
                <a:gd name="connsiteX0" fmla="*/ 538163 w 1276350"/>
                <a:gd name="connsiteY0" fmla="*/ 895349 h 1228724"/>
                <a:gd name="connsiteX1" fmla="*/ 1066800 w 1276350"/>
                <a:gd name="connsiteY1" fmla="*/ 280987 h 1228724"/>
                <a:gd name="connsiteX2" fmla="*/ 1276350 w 1276350"/>
                <a:gd name="connsiteY2" fmla="*/ 61912 h 1228724"/>
                <a:gd name="connsiteX3" fmla="*/ 1157288 w 1276350"/>
                <a:gd name="connsiteY3" fmla="*/ 19049 h 1228724"/>
                <a:gd name="connsiteX4" fmla="*/ 919163 w 1276350"/>
                <a:gd name="connsiteY4" fmla="*/ 0 h 1228724"/>
                <a:gd name="connsiteX5" fmla="*/ 523876 w 1276350"/>
                <a:gd name="connsiteY5" fmla="*/ 300036 h 1228724"/>
                <a:gd name="connsiteX6" fmla="*/ 0 w 1276350"/>
                <a:gd name="connsiteY6" fmla="*/ 685799 h 1228724"/>
                <a:gd name="connsiteX7" fmla="*/ 0 w 1276350"/>
                <a:gd name="connsiteY7" fmla="*/ 1219199 h 1228724"/>
                <a:gd name="connsiteX8" fmla="*/ 390525 w 1276350"/>
                <a:gd name="connsiteY8" fmla="*/ 1228724 h 1228724"/>
                <a:gd name="connsiteX9" fmla="*/ 538163 w 1276350"/>
                <a:gd name="connsiteY9" fmla="*/ 895349 h 1228724"/>
                <a:gd name="connsiteX0" fmla="*/ 538163 w 1276350"/>
                <a:gd name="connsiteY0" fmla="*/ 895349 h 1228724"/>
                <a:gd name="connsiteX1" fmla="*/ 1066800 w 1276350"/>
                <a:gd name="connsiteY1" fmla="*/ 280987 h 1228724"/>
                <a:gd name="connsiteX2" fmla="*/ 1276350 w 1276350"/>
                <a:gd name="connsiteY2" fmla="*/ 61912 h 1228724"/>
                <a:gd name="connsiteX3" fmla="*/ 1157288 w 1276350"/>
                <a:gd name="connsiteY3" fmla="*/ 19049 h 1228724"/>
                <a:gd name="connsiteX4" fmla="*/ 919163 w 1276350"/>
                <a:gd name="connsiteY4" fmla="*/ 0 h 1228724"/>
                <a:gd name="connsiteX5" fmla="*/ 523876 w 1276350"/>
                <a:gd name="connsiteY5" fmla="*/ 300036 h 1228724"/>
                <a:gd name="connsiteX6" fmla="*/ 0 w 1276350"/>
                <a:gd name="connsiteY6" fmla="*/ 685799 h 1228724"/>
                <a:gd name="connsiteX7" fmla="*/ 0 w 1276350"/>
                <a:gd name="connsiteY7" fmla="*/ 1219199 h 1228724"/>
                <a:gd name="connsiteX8" fmla="*/ 390525 w 1276350"/>
                <a:gd name="connsiteY8" fmla="*/ 1228724 h 1228724"/>
                <a:gd name="connsiteX9" fmla="*/ 538163 w 1276350"/>
                <a:gd name="connsiteY9" fmla="*/ 895349 h 1228724"/>
                <a:gd name="connsiteX0" fmla="*/ 538163 w 1276350"/>
                <a:gd name="connsiteY0" fmla="*/ 895349 h 1228724"/>
                <a:gd name="connsiteX1" fmla="*/ 1095375 w 1276350"/>
                <a:gd name="connsiteY1" fmla="*/ 300037 h 1228724"/>
                <a:gd name="connsiteX2" fmla="*/ 1276350 w 1276350"/>
                <a:gd name="connsiteY2" fmla="*/ 61912 h 1228724"/>
                <a:gd name="connsiteX3" fmla="*/ 1157288 w 1276350"/>
                <a:gd name="connsiteY3" fmla="*/ 19049 h 1228724"/>
                <a:gd name="connsiteX4" fmla="*/ 919163 w 1276350"/>
                <a:gd name="connsiteY4" fmla="*/ 0 h 1228724"/>
                <a:gd name="connsiteX5" fmla="*/ 523876 w 1276350"/>
                <a:gd name="connsiteY5" fmla="*/ 300036 h 1228724"/>
                <a:gd name="connsiteX6" fmla="*/ 0 w 1276350"/>
                <a:gd name="connsiteY6" fmla="*/ 685799 h 1228724"/>
                <a:gd name="connsiteX7" fmla="*/ 0 w 1276350"/>
                <a:gd name="connsiteY7" fmla="*/ 1219199 h 1228724"/>
                <a:gd name="connsiteX8" fmla="*/ 390525 w 1276350"/>
                <a:gd name="connsiteY8" fmla="*/ 1228724 h 1228724"/>
                <a:gd name="connsiteX9" fmla="*/ 538163 w 1276350"/>
                <a:gd name="connsiteY9" fmla="*/ 895349 h 1228724"/>
                <a:gd name="connsiteX0" fmla="*/ 538163 w 1276350"/>
                <a:gd name="connsiteY0" fmla="*/ 895349 h 1228724"/>
                <a:gd name="connsiteX1" fmla="*/ 1076325 w 1276350"/>
                <a:gd name="connsiteY1" fmla="*/ 300037 h 1228724"/>
                <a:gd name="connsiteX2" fmla="*/ 1276350 w 1276350"/>
                <a:gd name="connsiteY2" fmla="*/ 61912 h 1228724"/>
                <a:gd name="connsiteX3" fmla="*/ 1157288 w 1276350"/>
                <a:gd name="connsiteY3" fmla="*/ 19049 h 1228724"/>
                <a:gd name="connsiteX4" fmla="*/ 919163 w 1276350"/>
                <a:gd name="connsiteY4" fmla="*/ 0 h 1228724"/>
                <a:gd name="connsiteX5" fmla="*/ 523876 w 1276350"/>
                <a:gd name="connsiteY5" fmla="*/ 300036 h 1228724"/>
                <a:gd name="connsiteX6" fmla="*/ 0 w 1276350"/>
                <a:gd name="connsiteY6" fmla="*/ 685799 h 1228724"/>
                <a:gd name="connsiteX7" fmla="*/ 0 w 1276350"/>
                <a:gd name="connsiteY7" fmla="*/ 1219199 h 1228724"/>
                <a:gd name="connsiteX8" fmla="*/ 390525 w 1276350"/>
                <a:gd name="connsiteY8" fmla="*/ 1228724 h 1228724"/>
                <a:gd name="connsiteX9" fmla="*/ 538163 w 1276350"/>
                <a:gd name="connsiteY9" fmla="*/ 895349 h 122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6350" h="1228724">
                  <a:moveTo>
                    <a:pt x="538163" y="895349"/>
                  </a:moveTo>
                  <a:lnTo>
                    <a:pt x="1076325" y="300037"/>
                  </a:lnTo>
                  <a:lnTo>
                    <a:pt x="1276350" y="61912"/>
                  </a:lnTo>
                  <a:lnTo>
                    <a:pt x="1157288" y="19049"/>
                  </a:lnTo>
                  <a:lnTo>
                    <a:pt x="919163" y="0"/>
                  </a:lnTo>
                  <a:lnTo>
                    <a:pt x="523876" y="300036"/>
                  </a:lnTo>
                  <a:lnTo>
                    <a:pt x="0" y="685799"/>
                  </a:lnTo>
                  <a:lnTo>
                    <a:pt x="0" y="1219199"/>
                  </a:lnTo>
                  <a:lnTo>
                    <a:pt x="390525" y="1228724"/>
                  </a:lnTo>
                  <a:lnTo>
                    <a:pt x="538163" y="895349"/>
                  </a:lnTo>
                  <a:close/>
                </a:path>
              </a:pathLst>
            </a:cu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フリーフォーム 249"/>
            <p:cNvSpPr/>
            <p:nvPr/>
          </p:nvSpPr>
          <p:spPr>
            <a:xfrm>
              <a:off x="5800726" y="1516856"/>
              <a:ext cx="857250" cy="354807"/>
            </a:xfrm>
            <a:custGeom>
              <a:avLst/>
              <a:gdLst>
                <a:gd name="connsiteX0" fmla="*/ 528638 w 847725"/>
                <a:gd name="connsiteY0" fmla="*/ 285750 h 342900"/>
                <a:gd name="connsiteX1" fmla="*/ 714375 w 847725"/>
                <a:gd name="connsiteY1" fmla="*/ 109537 h 342900"/>
                <a:gd name="connsiteX2" fmla="*/ 785813 w 847725"/>
                <a:gd name="connsiteY2" fmla="*/ 38100 h 342900"/>
                <a:gd name="connsiteX3" fmla="*/ 809625 w 847725"/>
                <a:gd name="connsiteY3" fmla="*/ 0 h 342900"/>
                <a:gd name="connsiteX4" fmla="*/ 847725 w 847725"/>
                <a:gd name="connsiteY4" fmla="*/ 4762 h 342900"/>
                <a:gd name="connsiteX5" fmla="*/ 842963 w 847725"/>
                <a:gd name="connsiteY5" fmla="*/ 38100 h 342900"/>
                <a:gd name="connsiteX6" fmla="*/ 652463 w 847725"/>
                <a:gd name="connsiteY6" fmla="*/ 247650 h 342900"/>
                <a:gd name="connsiteX7" fmla="*/ 609600 w 847725"/>
                <a:gd name="connsiteY7" fmla="*/ 295275 h 342900"/>
                <a:gd name="connsiteX8" fmla="*/ 581025 w 847725"/>
                <a:gd name="connsiteY8" fmla="*/ 309562 h 342900"/>
                <a:gd name="connsiteX9" fmla="*/ 195263 w 847725"/>
                <a:gd name="connsiteY9" fmla="*/ 333375 h 342900"/>
                <a:gd name="connsiteX10" fmla="*/ 0 w 847725"/>
                <a:gd name="connsiteY10" fmla="*/ 342900 h 342900"/>
                <a:gd name="connsiteX11" fmla="*/ 4763 w 847725"/>
                <a:gd name="connsiteY11" fmla="*/ 314325 h 342900"/>
                <a:gd name="connsiteX12" fmla="*/ 328613 w 847725"/>
                <a:gd name="connsiteY12" fmla="*/ 314325 h 342900"/>
                <a:gd name="connsiteX13" fmla="*/ 528638 w 847725"/>
                <a:gd name="connsiteY13" fmla="*/ 285750 h 342900"/>
                <a:gd name="connsiteX0" fmla="*/ 528638 w 847725"/>
                <a:gd name="connsiteY0" fmla="*/ 285750 h 342900"/>
                <a:gd name="connsiteX1" fmla="*/ 714375 w 847725"/>
                <a:gd name="connsiteY1" fmla="*/ 109537 h 342900"/>
                <a:gd name="connsiteX2" fmla="*/ 785813 w 847725"/>
                <a:gd name="connsiteY2" fmla="*/ 38100 h 342900"/>
                <a:gd name="connsiteX3" fmla="*/ 809625 w 847725"/>
                <a:gd name="connsiteY3" fmla="*/ 0 h 342900"/>
                <a:gd name="connsiteX4" fmla="*/ 847725 w 847725"/>
                <a:gd name="connsiteY4" fmla="*/ 4762 h 342900"/>
                <a:gd name="connsiteX5" fmla="*/ 842963 w 847725"/>
                <a:gd name="connsiteY5" fmla="*/ 38100 h 342900"/>
                <a:gd name="connsiteX6" fmla="*/ 652463 w 847725"/>
                <a:gd name="connsiteY6" fmla="*/ 247650 h 342900"/>
                <a:gd name="connsiteX7" fmla="*/ 631032 w 847725"/>
                <a:gd name="connsiteY7" fmla="*/ 295275 h 342900"/>
                <a:gd name="connsiteX8" fmla="*/ 581025 w 847725"/>
                <a:gd name="connsiteY8" fmla="*/ 309562 h 342900"/>
                <a:gd name="connsiteX9" fmla="*/ 195263 w 847725"/>
                <a:gd name="connsiteY9" fmla="*/ 333375 h 342900"/>
                <a:gd name="connsiteX10" fmla="*/ 0 w 847725"/>
                <a:gd name="connsiteY10" fmla="*/ 342900 h 342900"/>
                <a:gd name="connsiteX11" fmla="*/ 4763 w 847725"/>
                <a:gd name="connsiteY11" fmla="*/ 314325 h 342900"/>
                <a:gd name="connsiteX12" fmla="*/ 328613 w 847725"/>
                <a:gd name="connsiteY12" fmla="*/ 314325 h 342900"/>
                <a:gd name="connsiteX13" fmla="*/ 528638 w 847725"/>
                <a:gd name="connsiteY13" fmla="*/ 285750 h 342900"/>
                <a:gd name="connsiteX0" fmla="*/ 528638 w 847725"/>
                <a:gd name="connsiteY0" fmla="*/ 285750 h 342900"/>
                <a:gd name="connsiteX1" fmla="*/ 714375 w 847725"/>
                <a:gd name="connsiteY1" fmla="*/ 109537 h 342900"/>
                <a:gd name="connsiteX2" fmla="*/ 785813 w 847725"/>
                <a:gd name="connsiteY2" fmla="*/ 38100 h 342900"/>
                <a:gd name="connsiteX3" fmla="*/ 809625 w 847725"/>
                <a:gd name="connsiteY3" fmla="*/ 0 h 342900"/>
                <a:gd name="connsiteX4" fmla="*/ 847725 w 847725"/>
                <a:gd name="connsiteY4" fmla="*/ 4762 h 342900"/>
                <a:gd name="connsiteX5" fmla="*/ 842963 w 847725"/>
                <a:gd name="connsiteY5" fmla="*/ 38100 h 342900"/>
                <a:gd name="connsiteX6" fmla="*/ 676275 w 847725"/>
                <a:gd name="connsiteY6" fmla="*/ 242887 h 342900"/>
                <a:gd name="connsiteX7" fmla="*/ 631032 w 847725"/>
                <a:gd name="connsiteY7" fmla="*/ 295275 h 342900"/>
                <a:gd name="connsiteX8" fmla="*/ 581025 w 847725"/>
                <a:gd name="connsiteY8" fmla="*/ 309562 h 342900"/>
                <a:gd name="connsiteX9" fmla="*/ 195263 w 847725"/>
                <a:gd name="connsiteY9" fmla="*/ 333375 h 342900"/>
                <a:gd name="connsiteX10" fmla="*/ 0 w 847725"/>
                <a:gd name="connsiteY10" fmla="*/ 342900 h 342900"/>
                <a:gd name="connsiteX11" fmla="*/ 4763 w 847725"/>
                <a:gd name="connsiteY11" fmla="*/ 314325 h 342900"/>
                <a:gd name="connsiteX12" fmla="*/ 328613 w 847725"/>
                <a:gd name="connsiteY12" fmla="*/ 314325 h 342900"/>
                <a:gd name="connsiteX13" fmla="*/ 528638 w 847725"/>
                <a:gd name="connsiteY13" fmla="*/ 285750 h 342900"/>
                <a:gd name="connsiteX0" fmla="*/ 528638 w 847725"/>
                <a:gd name="connsiteY0" fmla="*/ 285750 h 342900"/>
                <a:gd name="connsiteX1" fmla="*/ 714375 w 847725"/>
                <a:gd name="connsiteY1" fmla="*/ 109537 h 342900"/>
                <a:gd name="connsiteX2" fmla="*/ 785813 w 847725"/>
                <a:gd name="connsiteY2" fmla="*/ 38100 h 342900"/>
                <a:gd name="connsiteX3" fmla="*/ 809625 w 847725"/>
                <a:gd name="connsiteY3" fmla="*/ 0 h 342900"/>
                <a:gd name="connsiteX4" fmla="*/ 847725 w 847725"/>
                <a:gd name="connsiteY4" fmla="*/ 4762 h 342900"/>
                <a:gd name="connsiteX5" fmla="*/ 835819 w 847725"/>
                <a:gd name="connsiteY5" fmla="*/ 71437 h 342900"/>
                <a:gd name="connsiteX6" fmla="*/ 676275 w 847725"/>
                <a:gd name="connsiteY6" fmla="*/ 242887 h 342900"/>
                <a:gd name="connsiteX7" fmla="*/ 631032 w 847725"/>
                <a:gd name="connsiteY7" fmla="*/ 295275 h 342900"/>
                <a:gd name="connsiteX8" fmla="*/ 581025 w 847725"/>
                <a:gd name="connsiteY8" fmla="*/ 309562 h 342900"/>
                <a:gd name="connsiteX9" fmla="*/ 195263 w 847725"/>
                <a:gd name="connsiteY9" fmla="*/ 333375 h 342900"/>
                <a:gd name="connsiteX10" fmla="*/ 0 w 847725"/>
                <a:gd name="connsiteY10" fmla="*/ 342900 h 342900"/>
                <a:gd name="connsiteX11" fmla="*/ 4763 w 847725"/>
                <a:gd name="connsiteY11" fmla="*/ 314325 h 342900"/>
                <a:gd name="connsiteX12" fmla="*/ 328613 w 847725"/>
                <a:gd name="connsiteY12" fmla="*/ 314325 h 342900"/>
                <a:gd name="connsiteX13" fmla="*/ 528638 w 847725"/>
                <a:gd name="connsiteY13" fmla="*/ 285750 h 342900"/>
                <a:gd name="connsiteX0" fmla="*/ 528638 w 857250"/>
                <a:gd name="connsiteY0" fmla="*/ 288132 h 345282"/>
                <a:gd name="connsiteX1" fmla="*/ 714375 w 857250"/>
                <a:gd name="connsiteY1" fmla="*/ 111919 h 345282"/>
                <a:gd name="connsiteX2" fmla="*/ 785813 w 857250"/>
                <a:gd name="connsiteY2" fmla="*/ 40482 h 345282"/>
                <a:gd name="connsiteX3" fmla="*/ 809625 w 857250"/>
                <a:gd name="connsiteY3" fmla="*/ 2382 h 345282"/>
                <a:gd name="connsiteX4" fmla="*/ 857250 w 857250"/>
                <a:gd name="connsiteY4" fmla="*/ 0 h 345282"/>
                <a:gd name="connsiteX5" fmla="*/ 835819 w 857250"/>
                <a:gd name="connsiteY5" fmla="*/ 73819 h 345282"/>
                <a:gd name="connsiteX6" fmla="*/ 676275 w 857250"/>
                <a:gd name="connsiteY6" fmla="*/ 245269 h 345282"/>
                <a:gd name="connsiteX7" fmla="*/ 631032 w 857250"/>
                <a:gd name="connsiteY7" fmla="*/ 297657 h 345282"/>
                <a:gd name="connsiteX8" fmla="*/ 581025 w 857250"/>
                <a:gd name="connsiteY8" fmla="*/ 311944 h 345282"/>
                <a:gd name="connsiteX9" fmla="*/ 195263 w 857250"/>
                <a:gd name="connsiteY9" fmla="*/ 335757 h 345282"/>
                <a:gd name="connsiteX10" fmla="*/ 0 w 857250"/>
                <a:gd name="connsiteY10" fmla="*/ 345282 h 345282"/>
                <a:gd name="connsiteX11" fmla="*/ 4763 w 857250"/>
                <a:gd name="connsiteY11" fmla="*/ 316707 h 345282"/>
                <a:gd name="connsiteX12" fmla="*/ 328613 w 857250"/>
                <a:gd name="connsiteY12" fmla="*/ 316707 h 345282"/>
                <a:gd name="connsiteX13" fmla="*/ 528638 w 857250"/>
                <a:gd name="connsiteY13" fmla="*/ 288132 h 345282"/>
                <a:gd name="connsiteX0" fmla="*/ 528638 w 857250"/>
                <a:gd name="connsiteY0" fmla="*/ 288132 h 345282"/>
                <a:gd name="connsiteX1" fmla="*/ 714375 w 857250"/>
                <a:gd name="connsiteY1" fmla="*/ 111919 h 345282"/>
                <a:gd name="connsiteX2" fmla="*/ 795338 w 857250"/>
                <a:gd name="connsiteY2" fmla="*/ 52388 h 345282"/>
                <a:gd name="connsiteX3" fmla="*/ 809625 w 857250"/>
                <a:gd name="connsiteY3" fmla="*/ 2382 h 345282"/>
                <a:gd name="connsiteX4" fmla="*/ 857250 w 857250"/>
                <a:gd name="connsiteY4" fmla="*/ 0 h 345282"/>
                <a:gd name="connsiteX5" fmla="*/ 835819 w 857250"/>
                <a:gd name="connsiteY5" fmla="*/ 73819 h 345282"/>
                <a:gd name="connsiteX6" fmla="*/ 676275 w 857250"/>
                <a:gd name="connsiteY6" fmla="*/ 245269 h 345282"/>
                <a:gd name="connsiteX7" fmla="*/ 631032 w 857250"/>
                <a:gd name="connsiteY7" fmla="*/ 297657 h 345282"/>
                <a:gd name="connsiteX8" fmla="*/ 581025 w 857250"/>
                <a:gd name="connsiteY8" fmla="*/ 311944 h 345282"/>
                <a:gd name="connsiteX9" fmla="*/ 195263 w 857250"/>
                <a:gd name="connsiteY9" fmla="*/ 335757 h 345282"/>
                <a:gd name="connsiteX10" fmla="*/ 0 w 857250"/>
                <a:gd name="connsiteY10" fmla="*/ 345282 h 345282"/>
                <a:gd name="connsiteX11" fmla="*/ 4763 w 857250"/>
                <a:gd name="connsiteY11" fmla="*/ 316707 h 345282"/>
                <a:gd name="connsiteX12" fmla="*/ 328613 w 857250"/>
                <a:gd name="connsiteY12" fmla="*/ 316707 h 345282"/>
                <a:gd name="connsiteX13" fmla="*/ 528638 w 857250"/>
                <a:gd name="connsiteY13" fmla="*/ 288132 h 345282"/>
                <a:gd name="connsiteX0" fmla="*/ 528638 w 857250"/>
                <a:gd name="connsiteY0" fmla="*/ 288132 h 345282"/>
                <a:gd name="connsiteX1" fmla="*/ 723900 w 857250"/>
                <a:gd name="connsiteY1" fmla="*/ 116681 h 345282"/>
                <a:gd name="connsiteX2" fmla="*/ 795338 w 857250"/>
                <a:gd name="connsiteY2" fmla="*/ 52388 h 345282"/>
                <a:gd name="connsiteX3" fmla="*/ 809625 w 857250"/>
                <a:gd name="connsiteY3" fmla="*/ 2382 h 345282"/>
                <a:gd name="connsiteX4" fmla="*/ 857250 w 857250"/>
                <a:gd name="connsiteY4" fmla="*/ 0 h 345282"/>
                <a:gd name="connsiteX5" fmla="*/ 835819 w 857250"/>
                <a:gd name="connsiteY5" fmla="*/ 73819 h 345282"/>
                <a:gd name="connsiteX6" fmla="*/ 676275 w 857250"/>
                <a:gd name="connsiteY6" fmla="*/ 245269 h 345282"/>
                <a:gd name="connsiteX7" fmla="*/ 631032 w 857250"/>
                <a:gd name="connsiteY7" fmla="*/ 297657 h 345282"/>
                <a:gd name="connsiteX8" fmla="*/ 581025 w 857250"/>
                <a:gd name="connsiteY8" fmla="*/ 311944 h 345282"/>
                <a:gd name="connsiteX9" fmla="*/ 195263 w 857250"/>
                <a:gd name="connsiteY9" fmla="*/ 335757 h 345282"/>
                <a:gd name="connsiteX10" fmla="*/ 0 w 857250"/>
                <a:gd name="connsiteY10" fmla="*/ 345282 h 345282"/>
                <a:gd name="connsiteX11" fmla="*/ 4763 w 857250"/>
                <a:gd name="connsiteY11" fmla="*/ 316707 h 345282"/>
                <a:gd name="connsiteX12" fmla="*/ 328613 w 857250"/>
                <a:gd name="connsiteY12" fmla="*/ 316707 h 345282"/>
                <a:gd name="connsiteX13" fmla="*/ 528638 w 857250"/>
                <a:gd name="connsiteY13" fmla="*/ 288132 h 345282"/>
                <a:gd name="connsiteX0" fmla="*/ 528638 w 857250"/>
                <a:gd name="connsiteY0" fmla="*/ 288132 h 345282"/>
                <a:gd name="connsiteX1" fmla="*/ 723900 w 857250"/>
                <a:gd name="connsiteY1" fmla="*/ 116681 h 345282"/>
                <a:gd name="connsiteX2" fmla="*/ 795338 w 857250"/>
                <a:gd name="connsiteY2" fmla="*/ 52388 h 345282"/>
                <a:gd name="connsiteX3" fmla="*/ 809625 w 857250"/>
                <a:gd name="connsiteY3" fmla="*/ 2382 h 345282"/>
                <a:gd name="connsiteX4" fmla="*/ 857250 w 857250"/>
                <a:gd name="connsiteY4" fmla="*/ 0 h 345282"/>
                <a:gd name="connsiteX5" fmla="*/ 835819 w 857250"/>
                <a:gd name="connsiteY5" fmla="*/ 73819 h 345282"/>
                <a:gd name="connsiteX6" fmla="*/ 676275 w 857250"/>
                <a:gd name="connsiteY6" fmla="*/ 245269 h 345282"/>
                <a:gd name="connsiteX7" fmla="*/ 631032 w 857250"/>
                <a:gd name="connsiteY7" fmla="*/ 297657 h 345282"/>
                <a:gd name="connsiteX8" fmla="*/ 581025 w 857250"/>
                <a:gd name="connsiteY8" fmla="*/ 311944 h 345282"/>
                <a:gd name="connsiteX9" fmla="*/ 378618 w 857250"/>
                <a:gd name="connsiteY9" fmla="*/ 328613 h 345282"/>
                <a:gd name="connsiteX10" fmla="*/ 195263 w 857250"/>
                <a:gd name="connsiteY10" fmla="*/ 335757 h 345282"/>
                <a:gd name="connsiteX11" fmla="*/ 0 w 857250"/>
                <a:gd name="connsiteY11" fmla="*/ 345282 h 345282"/>
                <a:gd name="connsiteX12" fmla="*/ 4763 w 857250"/>
                <a:gd name="connsiteY12" fmla="*/ 316707 h 345282"/>
                <a:gd name="connsiteX13" fmla="*/ 328613 w 857250"/>
                <a:gd name="connsiteY13" fmla="*/ 316707 h 345282"/>
                <a:gd name="connsiteX14" fmla="*/ 528638 w 857250"/>
                <a:gd name="connsiteY14" fmla="*/ 288132 h 345282"/>
                <a:gd name="connsiteX0" fmla="*/ 528638 w 857250"/>
                <a:gd name="connsiteY0" fmla="*/ 288132 h 345282"/>
                <a:gd name="connsiteX1" fmla="*/ 723900 w 857250"/>
                <a:gd name="connsiteY1" fmla="*/ 116681 h 345282"/>
                <a:gd name="connsiteX2" fmla="*/ 795338 w 857250"/>
                <a:gd name="connsiteY2" fmla="*/ 52388 h 345282"/>
                <a:gd name="connsiteX3" fmla="*/ 809625 w 857250"/>
                <a:gd name="connsiteY3" fmla="*/ 2382 h 345282"/>
                <a:gd name="connsiteX4" fmla="*/ 857250 w 857250"/>
                <a:gd name="connsiteY4" fmla="*/ 0 h 345282"/>
                <a:gd name="connsiteX5" fmla="*/ 835819 w 857250"/>
                <a:gd name="connsiteY5" fmla="*/ 73819 h 345282"/>
                <a:gd name="connsiteX6" fmla="*/ 676275 w 857250"/>
                <a:gd name="connsiteY6" fmla="*/ 245269 h 345282"/>
                <a:gd name="connsiteX7" fmla="*/ 631032 w 857250"/>
                <a:gd name="connsiteY7" fmla="*/ 297657 h 345282"/>
                <a:gd name="connsiteX8" fmla="*/ 581025 w 857250"/>
                <a:gd name="connsiteY8" fmla="*/ 311944 h 345282"/>
                <a:gd name="connsiteX9" fmla="*/ 383381 w 857250"/>
                <a:gd name="connsiteY9" fmla="*/ 330994 h 345282"/>
                <a:gd name="connsiteX10" fmla="*/ 195263 w 857250"/>
                <a:gd name="connsiteY10" fmla="*/ 335757 h 345282"/>
                <a:gd name="connsiteX11" fmla="*/ 0 w 857250"/>
                <a:gd name="connsiteY11" fmla="*/ 345282 h 345282"/>
                <a:gd name="connsiteX12" fmla="*/ 4763 w 857250"/>
                <a:gd name="connsiteY12" fmla="*/ 316707 h 345282"/>
                <a:gd name="connsiteX13" fmla="*/ 328613 w 857250"/>
                <a:gd name="connsiteY13" fmla="*/ 316707 h 345282"/>
                <a:gd name="connsiteX14" fmla="*/ 528638 w 857250"/>
                <a:gd name="connsiteY14" fmla="*/ 288132 h 345282"/>
                <a:gd name="connsiteX0" fmla="*/ 528638 w 857250"/>
                <a:gd name="connsiteY0" fmla="*/ 288132 h 345894"/>
                <a:gd name="connsiteX1" fmla="*/ 723900 w 857250"/>
                <a:gd name="connsiteY1" fmla="*/ 116681 h 345894"/>
                <a:gd name="connsiteX2" fmla="*/ 795338 w 857250"/>
                <a:gd name="connsiteY2" fmla="*/ 52388 h 345894"/>
                <a:gd name="connsiteX3" fmla="*/ 809625 w 857250"/>
                <a:gd name="connsiteY3" fmla="*/ 2382 h 345894"/>
                <a:gd name="connsiteX4" fmla="*/ 857250 w 857250"/>
                <a:gd name="connsiteY4" fmla="*/ 0 h 345894"/>
                <a:gd name="connsiteX5" fmla="*/ 835819 w 857250"/>
                <a:gd name="connsiteY5" fmla="*/ 73819 h 345894"/>
                <a:gd name="connsiteX6" fmla="*/ 676275 w 857250"/>
                <a:gd name="connsiteY6" fmla="*/ 245269 h 345894"/>
                <a:gd name="connsiteX7" fmla="*/ 631032 w 857250"/>
                <a:gd name="connsiteY7" fmla="*/ 297657 h 345894"/>
                <a:gd name="connsiteX8" fmla="*/ 581025 w 857250"/>
                <a:gd name="connsiteY8" fmla="*/ 311944 h 345894"/>
                <a:gd name="connsiteX9" fmla="*/ 383381 w 857250"/>
                <a:gd name="connsiteY9" fmla="*/ 330994 h 345894"/>
                <a:gd name="connsiteX10" fmla="*/ 195263 w 857250"/>
                <a:gd name="connsiteY10" fmla="*/ 345282 h 345894"/>
                <a:gd name="connsiteX11" fmla="*/ 0 w 857250"/>
                <a:gd name="connsiteY11" fmla="*/ 345282 h 345894"/>
                <a:gd name="connsiteX12" fmla="*/ 4763 w 857250"/>
                <a:gd name="connsiteY12" fmla="*/ 316707 h 345894"/>
                <a:gd name="connsiteX13" fmla="*/ 328613 w 857250"/>
                <a:gd name="connsiteY13" fmla="*/ 316707 h 345894"/>
                <a:gd name="connsiteX14" fmla="*/ 528638 w 857250"/>
                <a:gd name="connsiteY14" fmla="*/ 288132 h 345894"/>
                <a:gd name="connsiteX0" fmla="*/ 531019 w 857250"/>
                <a:gd name="connsiteY0" fmla="*/ 278607 h 345894"/>
                <a:gd name="connsiteX1" fmla="*/ 723900 w 857250"/>
                <a:gd name="connsiteY1" fmla="*/ 116681 h 345894"/>
                <a:gd name="connsiteX2" fmla="*/ 795338 w 857250"/>
                <a:gd name="connsiteY2" fmla="*/ 52388 h 345894"/>
                <a:gd name="connsiteX3" fmla="*/ 809625 w 857250"/>
                <a:gd name="connsiteY3" fmla="*/ 2382 h 345894"/>
                <a:gd name="connsiteX4" fmla="*/ 857250 w 857250"/>
                <a:gd name="connsiteY4" fmla="*/ 0 h 345894"/>
                <a:gd name="connsiteX5" fmla="*/ 835819 w 857250"/>
                <a:gd name="connsiteY5" fmla="*/ 73819 h 345894"/>
                <a:gd name="connsiteX6" fmla="*/ 676275 w 857250"/>
                <a:gd name="connsiteY6" fmla="*/ 245269 h 345894"/>
                <a:gd name="connsiteX7" fmla="*/ 631032 w 857250"/>
                <a:gd name="connsiteY7" fmla="*/ 297657 h 345894"/>
                <a:gd name="connsiteX8" fmla="*/ 581025 w 857250"/>
                <a:gd name="connsiteY8" fmla="*/ 311944 h 345894"/>
                <a:gd name="connsiteX9" fmla="*/ 383381 w 857250"/>
                <a:gd name="connsiteY9" fmla="*/ 330994 h 345894"/>
                <a:gd name="connsiteX10" fmla="*/ 195263 w 857250"/>
                <a:gd name="connsiteY10" fmla="*/ 345282 h 345894"/>
                <a:gd name="connsiteX11" fmla="*/ 0 w 857250"/>
                <a:gd name="connsiteY11" fmla="*/ 345282 h 345894"/>
                <a:gd name="connsiteX12" fmla="*/ 4763 w 857250"/>
                <a:gd name="connsiteY12" fmla="*/ 316707 h 345894"/>
                <a:gd name="connsiteX13" fmla="*/ 328613 w 857250"/>
                <a:gd name="connsiteY13" fmla="*/ 316707 h 345894"/>
                <a:gd name="connsiteX14" fmla="*/ 531019 w 857250"/>
                <a:gd name="connsiteY14" fmla="*/ 278607 h 345894"/>
                <a:gd name="connsiteX0" fmla="*/ 531019 w 857250"/>
                <a:gd name="connsiteY0" fmla="*/ 278607 h 345894"/>
                <a:gd name="connsiteX1" fmla="*/ 723900 w 857250"/>
                <a:gd name="connsiteY1" fmla="*/ 116681 h 345894"/>
                <a:gd name="connsiteX2" fmla="*/ 795338 w 857250"/>
                <a:gd name="connsiteY2" fmla="*/ 52388 h 345894"/>
                <a:gd name="connsiteX3" fmla="*/ 819150 w 857250"/>
                <a:gd name="connsiteY3" fmla="*/ 9525 h 345894"/>
                <a:gd name="connsiteX4" fmla="*/ 857250 w 857250"/>
                <a:gd name="connsiteY4" fmla="*/ 0 h 345894"/>
                <a:gd name="connsiteX5" fmla="*/ 835819 w 857250"/>
                <a:gd name="connsiteY5" fmla="*/ 73819 h 345894"/>
                <a:gd name="connsiteX6" fmla="*/ 676275 w 857250"/>
                <a:gd name="connsiteY6" fmla="*/ 245269 h 345894"/>
                <a:gd name="connsiteX7" fmla="*/ 631032 w 857250"/>
                <a:gd name="connsiteY7" fmla="*/ 297657 h 345894"/>
                <a:gd name="connsiteX8" fmla="*/ 581025 w 857250"/>
                <a:gd name="connsiteY8" fmla="*/ 311944 h 345894"/>
                <a:gd name="connsiteX9" fmla="*/ 383381 w 857250"/>
                <a:gd name="connsiteY9" fmla="*/ 330994 h 345894"/>
                <a:gd name="connsiteX10" fmla="*/ 195263 w 857250"/>
                <a:gd name="connsiteY10" fmla="*/ 345282 h 345894"/>
                <a:gd name="connsiteX11" fmla="*/ 0 w 857250"/>
                <a:gd name="connsiteY11" fmla="*/ 345282 h 345894"/>
                <a:gd name="connsiteX12" fmla="*/ 4763 w 857250"/>
                <a:gd name="connsiteY12" fmla="*/ 316707 h 345894"/>
                <a:gd name="connsiteX13" fmla="*/ 328613 w 857250"/>
                <a:gd name="connsiteY13" fmla="*/ 316707 h 345894"/>
                <a:gd name="connsiteX14" fmla="*/ 531019 w 857250"/>
                <a:gd name="connsiteY14" fmla="*/ 278607 h 345894"/>
                <a:gd name="connsiteX0" fmla="*/ 531019 w 857250"/>
                <a:gd name="connsiteY0" fmla="*/ 278607 h 345894"/>
                <a:gd name="connsiteX1" fmla="*/ 723900 w 857250"/>
                <a:gd name="connsiteY1" fmla="*/ 116681 h 345894"/>
                <a:gd name="connsiteX2" fmla="*/ 795338 w 857250"/>
                <a:gd name="connsiteY2" fmla="*/ 52388 h 345894"/>
                <a:gd name="connsiteX3" fmla="*/ 819150 w 857250"/>
                <a:gd name="connsiteY3" fmla="*/ 9525 h 345894"/>
                <a:gd name="connsiteX4" fmla="*/ 857250 w 857250"/>
                <a:gd name="connsiteY4" fmla="*/ 0 h 345894"/>
                <a:gd name="connsiteX5" fmla="*/ 847724 w 857250"/>
                <a:gd name="connsiteY5" fmla="*/ 30957 h 345894"/>
                <a:gd name="connsiteX6" fmla="*/ 835819 w 857250"/>
                <a:gd name="connsiteY6" fmla="*/ 73819 h 345894"/>
                <a:gd name="connsiteX7" fmla="*/ 676275 w 857250"/>
                <a:gd name="connsiteY7" fmla="*/ 245269 h 345894"/>
                <a:gd name="connsiteX8" fmla="*/ 631032 w 857250"/>
                <a:gd name="connsiteY8" fmla="*/ 297657 h 345894"/>
                <a:gd name="connsiteX9" fmla="*/ 581025 w 857250"/>
                <a:gd name="connsiteY9" fmla="*/ 311944 h 345894"/>
                <a:gd name="connsiteX10" fmla="*/ 383381 w 857250"/>
                <a:gd name="connsiteY10" fmla="*/ 330994 h 345894"/>
                <a:gd name="connsiteX11" fmla="*/ 195263 w 857250"/>
                <a:gd name="connsiteY11" fmla="*/ 345282 h 345894"/>
                <a:gd name="connsiteX12" fmla="*/ 0 w 857250"/>
                <a:gd name="connsiteY12" fmla="*/ 345282 h 345894"/>
                <a:gd name="connsiteX13" fmla="*/ 4763 w 857250"/>
                <a:gd name="connsiteY13" fmla="*/ 316707 h 345894"/>
                <a:gd name="connsiteX14" fmla="*/ 328613 w 857250"/>
                <a:gd name="connsiteY14" fmla="*/ 316707 h 345894"/>
                <a:gd name="connsiteX15" fmla="*/ 531019 w 857250"/>
                <a:gd name="connsiteY15" fmla="*/ 278607 h 345894"/>
                <a:gd name="connsiteX0" fmla="*/ 531019 w 857250"/>
                <a:gd name="connsiteY0" fmla="*/ 278607 h 345894"/>
                <a:gd name="connsiteX1" fmla="*/ 723900 w 857250"/>
                <a:gd name="connsiteY1" fmla="*/ 116681 h 345894"/>
                <a:gd name="connsiteX2" fmla="*/ 795338 w 857250"/>
                <a:gd name="connsiteY2" fmla="*/ 52388 h 345894"/>
                <a:gd name="connsiteX3" fmla="*/ 819150 w 857250"/>
                <a:gd name="connsiteY3" fmla="*/ 9525 h 345894"/>
                <a:gd name="connsiteX4" fmla="*/ 857250 w 857250"/>
                <a:gd name="connsiteY4" fmla="*/ 0 h 345894"/>
                <a:gd name="connsiteX5" fmla="*/ 847724 w 857250"/>
                <a:gd name="connsiteY5" fmla="*/ 30957 h 345894"/>
                <a:gd name="connsiteX6" fmla="*/ 835819 w 857250"/>
                <a:gd name="connsiteY6" fmla="*/ 73819 h 345894"/>
                <a:gd name="connsiteX7" fmla="*/ 676275 w 857250"/>
                <a:gd name="connsiteY7" fmla="*/ 245269 h 345894"/>
                <a:gd name="connsiteX8" fmla="*/ 631032 w 857250"/>
                <a:gd name="connsiteY8" fmla="*/ 297657 h 345894"/>
                <a:gd name="connsiteX9" fmla="*/ 581025 w 857250"/>
                <a:gd name="connsiteY9" fmla="*/ 311944 h 345894"/>
                <a:gd name="connsiteX10" fmla="*/ 383381 w 857250"/>
                <a:gd name="connsiteY10" fmla="*/ 330994 h 345894"/>
                <a:gd name="connsiteX11" fmla="*/ 195263 w 857250"/>
                <a:gd name="connsiteY11" fmla="*/ 345282 h 345894"/>
                <a:gd name="connsiteX12" fmla="*/ 0 w 857250"/>
                <a:gd name="connsiteY12" fmla="*/ 345282 h 345894"/>
                <a:gd name="connsiteX13" fmla="*/ 4763 w 857250"/>
                <a:gd name="connsiteY13" fmla="*/ 316707 h 345894"/>
                <a:gd name="connsiteX14" fmla="*/ 328613 w 857250"/>
                <a:gd name="connsiteY14" fmla="*/ 316707 h 345894"/>
                <a:gd name="connsiteX15" fmla="*/ 531019 w 857250"/>
                <a:gd name="connsiteY15" fmla="*/ 278607 h 345894"/>
                <a:gd name="connsiteX0" fmla="*/ 531019 w 857250"/>
                <a:gd name="connsiteY0" fmla="*/ 278607 h 345894"/>
                <a:gd name="connsiteX1" fmla="*/ 723900 w 857250"/>
                <a:gd name="connsiteY1" fmla="*/ 116681 h 345894"/>
                <a:gd name="connsiteX2" fmla="*/ 795338 w 857250"/>
                <a:gd name="connsiteY2" fmla="*/ 52388 h 345894"/>
                <a:gd name="connsiteX3" fmla="*/ 819150 w 857250"/>
                <a:gd name="connsiteY3" fmla="*/ 9525 h 345894"/>
                <a:gd name="connsiteX4" fmla="*/ 857250 w 857250"/>
                <a:gd name="connsiteY4" fmla="*/ 0 h 345894"/>
                <a:gd name="connsiteX5" fmla="*/ 847724 w 857250"/>
                <a:gd name="connsiteY5" fmla="*/ 30957 h 345894"/>
                <a:gd name="connsiteX6" fmla="*/ 835819 w 857250"/>
                <a:gd name="connsiteY6" fmla="*/ 73819 h 345894"/>
                <a:gd name="connsiteX7" fmla="*/ 681038 w 857250"/>
                <a:gd name="connsiteY7" fmla="*/ 245269 h 345894"/>
                <a:gd name="connsiteX8" fmla="*/ 631032 w 857250"/>
                <a:gd name="connsiteY8" fmla="*/ 297657 h 345894"/>
                <a:gd name="connsiteX9" fmla="*/ 581025 w 857250"/>
                <a:gd name="connsiteY9" fmla="*/ 311944 h 345894"/>
                <a:gd name="connsiteX10" fmla="*/ 383381 w 857250"/>
                <a:gd name="connsiteY10" fmla="*/ 330994 h 345894"/>
                <a:gd name="connsiteX11" fmla="*/ 195263 w 857250"/>
                <a:gd name="connsiteY11" fmla="*/ 345282 h 345894"/>
                <a:gd name="connsiteX12" fmla="*/ 0 w 857250"/>
                <a:gd name="connsiteY12" fmla="*/ 345282 h 345894"/>
                <a:gd name="connsiteX13" fmla="*/ 4763 w 857250"/>
                <a:gd name="connsiteY13" fmla="*/ 316707 h 345894"/>
                <a:gd name="connsiteX14" fmla="*/ 328613 w 857250"/>
                <a:gd name="connsiteY14" fmla="*/ 316707 h 345894"/>
                <a:gd name="connsiteX15" fmla="*/ 531019 w 857250"/>
                <a:gd name="connsiteY15" fmla="*/ 278607 h 345894"/>
                <a:gd name="connsiteX0" fmla="*/ 531019 w 857250"/>
                <a:gd name="connsiteY0" fmla="*/ 278607 h 345894"/>
                <a:gd name="connsiteX1" fmla="*/ 723900 w 857250"/>
                <a:gd name="connsiteY1" fmla="*/ 116681 h 345894"/>
                <a:gd name="connsiteX2" fmla="*/ 795338 w 857250"/>
                <a:gd name="connsiteY2" fmla="*/ 52388 h 345894"/>
                <a:gd name="connsiteX3" fmla="*/ 819150 w 857250"/>
                <a:gd name="connsiteY3" fmla="*/ 9525 h 345894"/>
                <a:gd name="connsiteX4" fmla="*/ 857250 w 857250"/>
                <a:gd name="connsiteY4" fmla="*/ 0 h 345894"/>
                <a:gd name="connsiteX5" fmla="*/ 847724 w 857250"/>
                <a:gd name="connsiteY5" fmla="*/ 30957 h 345894"/>
                <a:gd name="connsiteX6" fmla="*/ 835819 w 857250"/>
                <a:gd name="connsiteY6" fmla="*/ 73819 h 345894"/>
                <a:gd name="connsiteX7" fmla="*/ 681038 w 857250"/>
                <a:gd name="connsiteY7" fmla="*/ 245269 h 345894"/>
                <a:gd name="connsiteX8" fmla="*/ 642938 w 857250"/>
                <a:gd name="connsiteY8" fmla="*/ 285751 h 345894"/>
                <a:gd name="connsiteX9" fmla="*/ 581025 w 857250"/>
                <a:gd name="connsiteY9" fmla="*/ 311944 h 345894"/>
                <a:gd name="connsiteX10" fmla="*/ 383381 w 857250"/>
                <a:gd name="connsiteY10" fmla="*/ 330994 h 345894"/>
                <a:gd name="connsiteX11" fmla="*/ 195263 w 857250"/>
                <a:gd name="connsiteY11" fmla="*/ 345282 h 345894"/>
                <a:gd name="connsiteX12" fmla="*/ 0 w 857250"/>
                <a:gd name="connsiteY12" fmla="*/ 345282 h 345894"/>
                <a:gd name="connsiteX13" fmla="*/ 4763 w 857250"/>
                <a:gd name="connsiteY13" fmla="*/ 316707 h 345894"/>
                <a:gd name="connsiteX14" fmla="*/ 328613 w 857250"/>
                <a:gd name="connsiteY14" fmla="*/ 316707 h 345894"/>
                <a:gd name="connsiteX15" fmla="*/ 531019 w 857250"/>
                <a:gd name="connsiteY15" fmla="*/ 278607 h 345894"/>
                <a:gd name="connsiteX0" fmla="*/ 531019 w 857250"/>
                <a:gd name="connsiteY0" fmla="*/ 278607 h 354807"/>
                <a:gd name="connsiteX1" fmla="*/ 723900 w 857250"/>
                <a:gd name="connsiteY1" fmla="*/ 116681 h 354807"/>
                <a:gd name="connsiteX2" fmla="*/ 795338 w 857250"/>
                <a:gd name="connsiteY2" fmla="*/ 52388 h 354807"/>
                <a:gd name="connsiteX3" fmla="*/ 819150 w 857250"/>
                <a:gd name="connsiteY3" fmla="*/ 9525 h 354807"/>
                <a:gd name="connsiteX4" fmla="*/ 857250 w 857250"/>
                <a:gd name="connsiteY4" fmla="*/ 0 h 354807"/>
                <a:gd name="connsiteX5" fmla="*/ 847724 w 857250"/>
                <a:gd name="connsiteY5" fmla="*/ 30957 h 354807"/>
                <a:gd name="connsiteX6" fmla="*/ 835819 w 857250"/>
                <a:gd name="connsiteY6" fmla="*/ 73819 h 354807"/>
                <a:gd name="connsiteX7" fmla="*/ 681038 w 857250"/>
                <a:gd name="connsiteY7" fmla="*/ 245269 h 354807"/>
                <a:gd name="connsiteX8" fmla="*/ 642938 w 857250"/>
                <a:gd name="connsiteY8" fmla="*/ 285751 h 354807"/>
                <a:gd name="connsiteX9" fmla="*/ 581025 w 857250"/>
                <a:gd name="connsiteY9" fmla="*/ 311944 h 354807"/>
                <a:gd name="connsiteX10" fmla="*/ 383381 w 857250"/>
                <a:gd name="connsiteY10" fmla="*/ 330994 h 354807"/>
                <a:gd name="connsiteX11" fmla="*/ 195263 w 857250"/>
                <a:gd name="connsiteY11" fmla="*/ 345282 h 354807"/>
                <a:gd name="connsiteX12" fmla="*/ 0 w 857250"/>
                <a:gd name="connsiteY12" fmla="*/ 354807 h 354807"/>
                <a:gd name="connsiteX13" fmla="*/ 4763 w 857250"/>
                <a:gd name="connsiteY13" fmla="*/ 316707 h 354807"/>
                <a:gd name="connsiteX14" fmla="*/ 328613 w 857250"/>
                <a:gd name="connsiteY14" fmla="*/ 316707 h 354807"/>
                <a:gd name="connsiteX15" fmla="*/ 531019 w 857250"/>
                <a:gd name="connsiteY15" fmla="*/ 278607 h 354807"/>
                <a:gd name="connsiteX0" fmla="*/ 531019 w 857250"/>
                <a:gd name="connsiteY0" fmla="*/ 278607 h 354807"/>
                <a:gd name="connsiteX1" fmla="*/ 723900 w 857250"/>
                <a:gd name="connsiteY1" fmla="*/ 116681 h 354807"/>
                <a:gd name="connsiteX2" fmla="*/ 795338 w 857250"/>
                <a:gd name="connsiteY2" fmla="*/ 52388 h 354807"/>
                <a:gd name="connsiteX3" fmla="*/ 819150 w 857250"/>
                <a:gd name="connsiteY3" fmla="*/ 9525 h 354807"/>
                <a:gd name="connsiteX4" fmla="*/ 857250 w 857250"/>
                <a:gd name="connsiteY4" fmla="*/ 0 h 354807"/>
                <a:gd name="connsiteX5" fmla="*/ 847724 w 857250"/>
                <a:gd name="connsiteY5" fmla="*/ 30957 h 354807"/>
                <a:gd name="connsiteX6" fmla="*/ 835819 w 857250"/>
                <a:gd name="connsiteY6" fmla="*/ 73819 h 354807"/>
                <a:gd name="connsiteX7" fmla="*/ 681038 w 857250"/>
                <a:gd name="connsiteY7" fmla="*/ 245269 h 354807"/>
                <a:gd name="connsiteX8" fmla="*/ 642938 w 857250"/>
                <a:gd name="connsiteY8" fmla="*/ 285751 h 354807"/>
                <a:gd name="connsiteX9" fmla="*/ 581025 w 857250"/>
                <a:gd name="connsiteY9" fmla="*/ 311944 h 354807"/>
                <a:gd name="connsiteX10" fmla="*/ 383381 w 857250"/>
                <a:gd name="connsiteY10" fmla="*/ 330994 h 354807"/>
                <a:gd name="connsiteX11" fmla="*/ 195263 w 857250"/>
                <a:gd name="connsiteY11" fmla="*/ 345282 h 354807"/>
                <a:gd name="connsiteX12" fmla="*/ 0 w 857250"/>
                <a:gd name="connsiteY12" fmla="*/ 354807 h 354807"/>
                <a:gd name="connsiteX13" fmla="*/ 2382 w 857250"/>
                <a:gd name="connsiteY13" fmla="*/ 335757 h 354807"/>
                <a:gd name="connsiteX14" fmla="*/ 328613 w 857250"/>
                <a:gd name="connsiteY14" fmla="*/ 316707 h 354807"/>
                <a:gd name="connsiteX15" fmla="*/ 531019 w 857250"/>
                <a:gd name="connsiteY15" fmla="*/ 278607 h 354807"/>
                <a:gd name="connsiteX0" fmla="*/ 531019 w 857250"/>
                <a:gd name="connsiteY0" fmla="*/ 278607 h 354807"/>
                <a:gd name="connsiteX1" fmla="*/ 723900 w 857250"/>
                <a:gd name="connsiteY1" fmla="*/ 116681 h 354807"/>
                <a:gd name="connsiteX2" fmla="*/ 795338 w 857250"/>
                <a:gd name="connsiteY2" fmla="*/ 52388 h 354807"/>
                <a:gd name="connsiteX3" fmla="*/ 819150 w 857250"/>
                <a:gd name="connsiteY3" fmla="*/ 9525 h 354807"/>
                <a:gd name="connsiteX4" fmla="*/ 857250 w 857250"/>
                <a:gd name="connsiteY4" fmla="*/ 0 h 354807"/>
                <a:gd name="connsiteX5" fmla="*/ 847724 w 857250"/>
                <a:gd name="connsiteY5" fmla="*/ 30957 h 354807"/>
                <a:gd name="connsiteX6" fmla="*/ 835819 w 857250"/>
                <a:gd name="connsiteY6" fmla="*/ 73819 h 354807"/>
                <a:gd name="connsiteX7" fmla="*/ 681038 w 857250"/>
                <a:gd name="connsiteY7" fmla="*/ 245269 h 354807"/>
                <a:gd name="connsiteX8" fmla="*/ 642938 w 857250"/>
                <a:gd name="connsiteY8" fmla="*/ 285751 h 354807"/>
                <a:gd name="connsiteX9" fmla="*/ 581025 w 857250"/>
                <a:gd name="connsiteY9" fmla="*/ 311944 h 354807"/>
                <a:gd name="connsiteX10" fmla="*/ 383381 w 857250"/>
                <a:gd name="connsiteY10" fmla="*/ 330994 h 354807"/>
                <a:gd name="connsiteX11" fmla="*/ 195263 w 857250"/>
                <a:gd name="connsiteY11" fmla="*/ 345282 h 354807"/>
                <a:gd name="connsiteX12" fmla="*/ 0 w 857250"/>
                <a:gd name="connsiteY12" fmla="*/ 354807 h 354807"/>
                <a:gd name="connsiteX13" fmla="*/ 2382 w 857250"/>
                <a:gd name="connsiteY13" fmla="*/ 335757 h 354807"/>
                <a:gd name="connsiteX14" fmla="*/ 342901 w 857250"/>
                <a:gd name="connsiteY14" fmla="*/ 321470 h 354807"/>
                <a:gd name="connsiteX15" fmla="*/ 531019 w 857250"/>
                <a:gd name="connsiteY15" fmla="*/ 278607 h 354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57250" h="354807">
                  <a:moveTo>
                    <a:pt x="531019" y="278607"/>
                  </a:moveTo>
                  <a:lnTo>
                    <a:pt x="723900" y="116681"/>
                  </a:lnTo>
                  <a:lnTo>
                    <a:pt x="795338" y="52388"/>
                  </a:lnTo>
                  <a:lnTo>
                    <a:pt x="819150" y="9525"/>
                  </a:lnTo>
                  <a:lnTo>
                    <a:pt x="857250" y="0"/>
                  </a:lnTo>
                  <a:lnTo>
                    <a:pt x="847724" y="30957"/>
                  </a:lnTo>
                  <a:lnTo>
                    <a:pt x="835819" y="73819"/>
                  </a:lnTo>
                  <a:lnTo>
                    <a:pt x="681038" y="245269"/>
                  </a:lnTo>
                  <a:cubicBezTo>
                    <a:pt x="648891" y="280591"/>
                    <a:pt x="650082" y="269876"/>
                    <a:pt x="642938" y="285751"/>
                  </a:cubicBezTo>
                  <a:lnTo>
                    <a:pt x="581025" y="311944"/>
                  </a:lnTo>
                  <a:lnTo>
                    <a:pt x="383381" y="330994"/>
                  </a:lnTo>
                  <a:lnTo>
                    <a:pt x="195263" y="345282"/>
                  </a:lnTo>
                  <a:cubicBezTo>
                    <a:pt x="131366" y="349251"/>
                    <a:pt x="65088" y="351632"/>
                    <a:pt x="0" y="354807"/>
                  </a:cubicBezTo>
                  <a:lnTo>
                    <a:pt x="2382" y="335757"/>
                  </a:lnTo>
                  <a:lnTo>
                    <a:pt x="342901" y="321470"/>
                  </a:lnTo>
                  <a:lnTo>
                    <a:pt x="531019" y="278607"/>
                  </a:lnTo>
                  <a:close/>
                </a:path>
              </a:pathLst>
            </a:cu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 name="グループ化 22"/>
          <p:cNvGrpSpPr/>
          <p:nvPr/>
        </p:nvGrpSpPr>
        <p:grpSpPr>
          <a:xfrm>
            <a:off x="137572" y="5095268"/>
            <a:ext cx="1800000" cy="1350000"/>
            <a:chOff x="3926829" y="3390563"/>
            <a:chExt cx="5093166" cy="3234929"/>
          </a:xfrm>
        </p:grpSpPr>
        <p:pic>
          <p:nvPicPr>
            <p:cNvPr id="166" name="図 165"/>
            <p:cNvPicPr>
              <a:picLocks noChangeAspect="1"/>
            </p:cNvPicPr>
            <p:nvPr/>
          </p:nvPicPr>
          <p:blipFill rotWithShape="1">
            <a:blip r:embed="rId6" cstate="print">
              <a:extLst>
                <a:ext uri="{28A0092B-C50C-407E-A947-70E740481C1C}">
                  <a14:useLocalDpi xmlns:a14="http://schemas.microsoft.com/office/drawing/2010/main" val="0"/>
                </a:ext>
              </a:extLst>
            </a:blip>
            <a:srcRect l="11439"/>
            <a:stretch/>
          </p:blipFill>
          <p:spPr>
            <a:xfrm>
              <a:off x="3926829" y="3390563"/>
              <a:ext cx="5093166" cy="3234929"/>
            </a:xfrm>
            <a:prstGeom prst="rect">
              <a:avLst/>
            </a:prstGeom>
            <a:ln>
              <a:solidFill>
                <a:schemeClr val="tx1"/>
              </a:solidFill>
            </a:ln>
          </p:spPr>
        </p:pic>
        <p:sp>
          <p:nvSpPr>
            <p:cNvPr id="167" name="フリーフォーム 166"/>
            <p:cNvSpPr/>
            <p:nvPr/>
          </p:nvSpPr>
          <p:spPr>
            <a:xfrm>
              <a:off x="5181598" y="5022055"/>
              <a:ext cx="1757363" cy="150021"/>
            </a:xfrm>
            <a:custGeom>
              <a:avLst/>
              <a:gdLst>
                <a:gd name="connsiteX0" fmla="*/ 1681162 w 1871662"/>
                <a:gd name="connsiteY0" fmla="*/ 19050 h 119063"/>
                <a:gd name="connsiteX1" fmla="*/ 138112 w 1871662"/>
                <a:gd name="connsiteY1" fmla="*/ 0 h 119063"/>
                <a:gd name="connsiteX2" fmla="*/ 0 w 1871662"/>
                <a:gd name="connsiteY2" fmla="*/ 119063 h 119063"/>
                <a:gd name="connsiteX3" fmla="*/ 1871662 w 1871662"/>
                <a:gd name="connsiteY3" fmla="*/ 119063 h 119063"/>
                <a:gd name="connsiteX4" fmla="*/ 1681162 w 1871662"/>
                <a:gd name="connsiteY4" fmla="*/ 19050 h 119063"/>
                <a:gd name="connsiteX0" fmla="*/ 1728787 w 1919287"/>
                <a:gd name="connsiteY0" fmla="*/ 19050 h 138113"/>
                <a:gd name="connsiteX1" fmla="*/ 185737 w 1919287"/>
                <a:gd name="connsiteY1" fmla="*/ 0 h 138113"/>
                <a:gd name="connsiteX2" fmla="*/ 0 w 1919287"/>
                <a:gd name="connsiteY2" fmla="*/ 138113 h 138113"/>
                <a:gd name="connsiteX3" fmla="*/ 1919287 w 1919287"/>
                <a:gd name="connsiteY3" fmla="*/ 119063 h 138113"/>
                <a:gd name="connsiteX4" fmla="*/ 1728787 w 1919287"/>
                <a:gd name="connsiteY4" fmla="*/ 19050 h 138113"/>
                <a:gd name="connsiteX0" fmla="*/ 1738312 w 1928812"/>
                <a:gd name="connsiteY0" fmla="*/ 19050 h 138113"/>
                <a:gd name="connsiteX1" fmla="*/ 195262 w 1928812"/>
                <a:gd name="connsiteY1" fmla="*/ 0 h 138113"/>
                <a:gd name="connsiteX2" fmla="*/ 0 w 1928812"/>
                <a:gd name="connsiteY2" fmla="*/ 138113 h 138113"/>
                <a:gd name="connsiteX3" fmla="*/ 1928812 w 1928812"/>
                <a:gd name="connsiteY3" fmla="*/ 119063 h 138113"/>
                <a:gd name="connsiteX4" fmla="*/ 1738312 w 1928812"/>
                <a:gd name="connsiteY4" fmla="*/ 19050 h 138113"/>
                <a:gd name="connsiteX0" fmla="*/ 1719262 w 1928812"/>
                <a:gd name="connsiteY0" fmla="*/ 0 h 142876"/>
                <a:gd name="connsiteX1" fmla="*/ 195262 w 1928812"/>
                <a:gd name="connsiteY1" fmla="*/ 4763 h 142876"/>
                <a:gd name="connsiteX2" fmla="*/ 0 w 1928812"/>
                <a:gd name="connsiteY2" fmla="*/ 142876 h 142876"/>
                <a:gd name="connsiteX3" fmla="*/ 1928812 w 1928812"/>
                <a:gd name="connsiteY3" fmla="*/ 123826 h 142876"/>
                <a:gd name="connsiteX4" fmla="*/ 1719262 w 1928812"/>
                <a:gd name="connsiteY4" fmla="*/ 0 h 142876"/>
                <a:gd name="connsiteX0" fmla="*/ 1719262 w 1738312"/>
                <a:gd name="connsiteY0" fmla="*/ 0 h 142876"/>
                <a:gd name="connsiteX1" fmla="*/ 195262 w 1738312"/>
                <a:gd name="connsiteY1" fmla="*/ 4763 h 142876"/>
                <a:gd name="connsiteX2" fmla="*/ 0 w 1738312"/>
                <a:gd name="connsiteY2" fmla="*/ 142876 h 142876"/>
                <a:gd name="connsiteX3" fmla="*/ 1738312 w 1738312"/>
                <a:gd name="connsiteY3" fmla="*/ 138114 h 142876"/>
                <a:gd name="connsiteX4" fmla="*/ 1719262 w 1738312"/>
                <a:gd name="connsiteY4" fmla="*/ 0 h 142876"/>
                <a:gd name="connsiteX0" fmla="*/ 1528762 w 1738312"/>
                <a:gd name="connsiteY0" fmla="*/ 0 h 142876"/>
                <a:gd name="connsiteX1" fmla="*/ 195262 w 1738312"/>
                <a:gd name="connsiteY1" fmla="*/ 4763 h 142876"/>
                <a:gd name="connsiteX2" fmla="*/ 0 w 1738312"/>
                <a:gd name="connsiteY2" fmla="*/ 142876 h 142876"/>
                <a:gd name="connsiteX3" fmla="*/ 1738312 w 1738312"/>
                <a:gd name="connsiteY3" fmla="*/ 138114 h 142876"/>
                <a:gd name="connsiteX4" fmla="*/ 1528762 w 1738312"/>
                <a:gd name="connsiteY4" fmla="*/ 0 h 142876"/>
                <a:gd name="connsiteX0" fmla="*/ 1528762 w 1704975"/>
                <a:gd name="connsiteY0" fmla="*/ 0 h 142876"/>
                <a:gd name="connsiteX1" fmla="*/ 195262 w 1704975"/>
                <a:gd name="connsiteY1" fmla="*/ 4763 h 142876"/>
                <a:gd name="connsiteX2" fmla="*/ 0 w 1704975"/>
                <a:gd name="connsiteY2" fmla="*/ 142876 h 142876"/>
                <a:gd name="connsiteX3" fmla="*/ 1704975 w 1704975"/>
                <a:gd name="connsiteY3" fmla="*/ 140495 h 142876"/>
                <a:gd name="connsiteX4" fmla="*/ 1528762 w 1704975"/>
                <a:gd name="connsiteY4" fmla="*/ 0 h 142876"/>
                <a:gd name="connsiteX0" fmla="*/ 1526380 w 1704975"/>
                <a:gd name="connsiteY0" fmla="*/ 0 h 145258"/>
                <a:gd name="connsiteX1" fmla="*/ 195262 w 1704975"/>
                <a:gd name="connsiteY1" fmla="*/ 7145 h 145258"/>
                <a:gd name="connsiteX2" fmla="*/ 0 w 1704975"/>
                <a:gd name="connsiteY2" fmla="*/ 145258 h 145258"/>
                <a:gd name="connsiteX3" fmla="*/ 1704975 w 1704975"/>
                <a:gd name="connsiteY3" fmla="*/ 142877 h 145258"/>
                <a:gd name="connsiteX4" fmla="*/ 1526380 w 1704975"/>
                <a:gd name="connsiteY4" fmla="*/ 0 h 145258"/>
                <a:gd name="connsiteX0" fmla="*/ 1569243 w 1747838"/>
                <a:gd name="connsiteY0" fmla="*/ 0 h 150021"/>
                <a:gd name="connsiteX1" fmla="*/ 238125 w 1747838"/>
                <a:gd name="connsiteY1" fmla="*/ 7145 h 150021"/>
                <a:gd name="connsiteX2" fmla="*/ 0 w 1747838"/>
                <a:gd name="connsiteY2" fmla="*/ 150021 h 150021"/>
                <a:gd name="connsiteX3" fmla="*/ 1747838 w 1747838"/>
                <a:gd name="connsiteY3" fmla="*/ 142877 h 150021"/>
                <a:gd name="connsiteX4" fmla="*/ 1569243 w 1747838"/>
                <a:gd name="connsiteY4" fmla="*/ 0 h 150021"/>
                <a:gd name="connsiteX0" fmla="*/ 1569243 w 1757363"/>
                <a:gd name="connsiteY0" fmla="*/ 0 h 150021"/>
                <a:gd name="connsiteX1" fmla="*/ 238125 w 1757363"/>
                <a:gd name="connsiteY1" fmla="*/ 7145 h 150021"/>
                <a:gd name="connsiteX2" fmla="*/ 0 w 1757363"/>
                <a:gd name="connsiteY2" fmla="*/ 150021 h 150021"/>
                <a:gd name="connsiteX3" fmla="*/ 1757363 w 1757363"/>
                <a:gd name="connsiteY3" fmla="*/ 142877 h 150021"/>
                <a:gd name="connsiteX4" fmla="*/ 1569243 w 1757363"/>
                <a:gd name="connsiteY4" fmla="*/ 0 h 150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7363" h="150021">
                  <a:moveTo>
                    <a:pt x="1569243" y="0"/>
                  </a:moveTo>
                  <a:lnTo>
                    <a:pt x="238125" y="7145"/>
                  </a:lnTo>
                  <a:lnTo>
                    <a:pt x="0" y="150021"/>
                  </a:lnTo>
                  <a:lnTo>
                    <a:pt x="1757363" y="142877"/>
                  </a:lnTo>
                  <a:lnTo>
                    <a:pt x="1569243" y="0"/>
                  </a:lnTo>
                  <a:close/>
                </a:path>
              </a:pathLst>
            </a:custGeom>
            <a:solidFill>
              <a:srgbClr val="FF0000">
                <a:alpha val="50000"/>
              </a:srgb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フリーフォーム 170"/>
            <p:cNvSpPr/>
            <p:nvPr/>
          </p:nvSpPr>
          <p:spPr>
            <a:xfrm>
              <a:off x="5657850" y="4800601"/>
              <a:ext cx="1085850" cy="71438"/>
            </a:xfrm>
            <a:custGeom>
              <a:avLst/>
              <a:gdLst>
                <a:gd name="connsiteX0" fmla="*/ 0 w 1128712"/>
                <a:gd name="connsiteY0" fmla="*/ 61913 h 66675"/>
                <a:gd name="connsiteX1" fmla="*/ 176212 w 1128712"/>
                <a:gd name="connsiteY1" fmla="*/ 0 h 66675"/>
                <a:gd name="connsiteX2" fmla="*/ 1128712 w 1128712"/>
                <a:gd name="connsiteY2" fmla="*/ 0 h 66675"/>
                <a:gd name="connsiteX3" fmla="*/ 1062037 w 1128712"/>
                <a:gd name="connsiteY3" fmla="*/ 66675 h 66675"/>
                <a:gd name="connsiteX4" fmla="*/ 0 w 1128712"/>
                <a:gd name="connsiteY4" fmla="*/ 61913 h 66675"/>
                <a:gd name="connsiteX0" fmla="*/ 0 w 1143000"/>
                <a:gd name="connsiteY0" fmla="*/ 71438 h 71438"/>
                <a:gd name="connsiteX1" fmla="*/ 190500 w 1143000"/>
                <a:gd name="connsiteY1" fmla="*/ 0 h 71438"/>
                <a:gd name="connsiteX2" fmla="*/ 1143000 w 1143000"/>
                <a:gd name="connsiteY2" fmla="*/ 0 h 71438"/>
                <a:gd name="connsiteX3" fmla="*/ 1076325 w 1143000"/>
                <a:gd name="connsiteY3" fmla="*/ 66675 h 71438"/>
                <a:gd name="connsiteX4" fmla="*/ 0 w 1143000"/>
                <a:gd name="connsiteY4" fmla="*/ 71438 h 71438"/>
                <a:gd name="connsiteX0" fmla="*/ 0 w 1143000"/>
                <a:gd name="connsiteY0" fmla="*/ 71438 h 71438"/>
                <a:gd name="connsiteX1" fmla="*/ 190500 w 1143000"/>
                <a:gd name="connsiteY1" fmla="*/ 0 h 71438"/>
                <a:gd name="connsiteX2" fmla="*/ 1143000 w 1143000"/>
                <a:gd name="connsiteY2" fmla="*/ 0 h 71438"/>
                <a:gd name="connsiteX3" fmla="*/ 952500 w 1143000"/>
                <a:gd name="connsiteY3" fmla="*/ 66675 h 71438"/>
                <a:gd name="connsiteX4" fmla="*/ 0 w 1143000"/>
                <a:gd name="connsiteY4" fmla="*/ 71438 h 71438"/>
                <a:gd name="connsiteX0" fmla="*/ 0 w 1085850"/>
                <a:gd name="connsiteY0" fmla="*/ 71438 h 71438"/>
                <a:gd name="connsiteX1" fmla="*/ 190500 w 1085850"/>
                <a:gd name="connsiteY1" fmla="*/ 0 h 71438"/>
                <a:gd name="connsiteX2" fmla="*/ 1085850 w 1085850"/>
                <a:gd name="connsiteY2" fmla="*/ 0 h 71438"/>
                <a:gd name="connsiteX3" fmla="*/ 952500 w 1085850"/>
                <a:gd name="connsiteY3" fmla="*/ 66675 h 71438"/>
                <a:gd name="connsiteX4" fmla="*/ 0 w 1085850"/>
                <a:gd name="connsiteY4" fmla="*/ 71438 h 71438"/>
                <a:gd name="connsiteX0" fmla="*/ 0 w 1085850"/>
                <a:gd name="connsiteY0" fmla="*/ 71438 h 71438"/>
                <a:gd name="connsiteX1" fmla="*/ 190500 w 1085850"/>
                <a:gd name="connsiteY1" fmla="*/ 0 h 71438"/>
                <a:gd name="connsiteX2" fmla="*/ 1085850 w 1085850"/>
                <a:gd name="connsiteY2" fmla="*/ 0 h 71438"/>
                <a:gd name="connsiteX3" fmla="*/ 1019175 w 1085850"/>
                <a:gd name="connsiteY3" fmla="*/ 69057 h 71438"/>
                <a:gd name="connsiteX4" fmla="*/ 0 w 1085850"/>
                <a:gd name="connsiteY4" fmla="*/ 71438 h 71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5850" h="71438">
                  <a:moveTo>
                    <a:pt x="0" y="71438"/>
                  </a:moveTo>
                  <a:lnTo>
                    <a:pt x="190500" y="0"/>
                  </a:lnTo>
                  <a:lnTo>
                    <a:pt x="1085850" y="0"/>
                  </a:lnTo>
                  <a:lnTo>
                    <a:pt x="1019175" y="69057"/>
                  </a:lnTo>
                  <a:lnTo>
                    <a:pt x="0" y="71438"/>
                  </a:lnTo>
                  <a:close/>
                </a:path>
              </a:pathLst>
            </a:custGeom>
            <a:solidFill>
              <a:srgbClr val="FF0000">
                <a:alpha val="50000"/>
              </a:srgb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フリーフォーム 171"/>
            <p:cNvSpPr/>
            <p:nvPr/>
          </p:nvSpPr>
          <p:spPr>
            <a:xfrm>
              <a:off x="5429249" y="4882752"/>
              <a:ext cx="397669" cy="147638"/>
            </a:xfrm>
            <a:custGeom>
              <a:avLst/>
              <a:gdLst>
                <a:gd name="connsiteX0" fmla="*/ 0 w 397669"/>
                <a:gd name="connsiteY0" fmla="*/ 147638 h 147638"/>
                <a:gd name="connsiteX1" fmla="*/ 190500 w 397669"/>
                <a:gd name="connsiteY1" fmla="*/ 145256 h 147638"/>
                <a:gd name="connsiteX2" fmla="*/ 397669 w 397669"/>
                <a:gd name="connsiteY2" fmla="*/ 2381 h 147638"/>
                <a:gd name="connsiteX3" fmla="*/ 245269 w 397669"/>
                <a:gd name="connsiteY3" fmla="*/ 0 h 147638"/>
                <a:gd name="connsiteX4" fmla="*/ 0 w 397669"/>
                <a:gd name="connsiteY4" fmla="*/ 147638 h 147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669" h="147638">
                  <a:moveTo>
                    <a:pt x="0" y="147638"/>
                  </a:moveTo>
                  <a:lnTo>
                    <a:pt x="190500" y="145256"/>
                  </a:lnTo>
                  <a:lnTo>
                    <a:pt x="397669" y="2381"/>
                  </a:lnTo>
                  <a:lnTo>
                    <a:pt x="245269" y="0"/>
                  </a:lnTo>
                  <a:lnTo>
                    <a:pt x="0" y="147638"/>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フリーフォーム 172"/>
            <p:cNvSpPr/>
            <p:nvPr/>
          </p:nvSpPr>
          <p:spPr>
            <a:xfrm>
              <a:off x="5767347" y="4870844"/>
              <a:ext cx="352425" cy="150020"/>
            </a:xfrm>
            <a:custGeom>
              <a:avLst/>
              <a:gdLst>
                <a:gd name="connsiteX0" fmla="*/ 0 w 397669"/>
                <a:gd name="connsiteY0" fmla="*/ 147638 h 147638"/>
                <a:gd name="connsiteX1" fmla="*/ 190500 w 397669"/>
                <a:gd name="connsiteY1" fmla="*/ 145256 h 147638"/>
                <a:gd name="connsiteX2" fmla="*/ 397669 w 397669"/>
                <a:gd name="connsiteY2" fmla="*/ 2381 h 147638"/>
                <a:gd name="connsiteX3" fmla="*/ 245269 w 397669"/>
                <a:gd name="connsiteY3" fmla="*/ 0 h 147638"/>
                <a:gd name="connsiteX4" fmla="*/ 0 w 397669"/>
                <a:gd name="connsiteY4" fmla="*/ 147638 h 147638"/>
                <a:gd name="connsiteX0" fmla="*/ 0 w 397669"/>
                <a:gd name="connsiteY0" fmla="*/ 145257 h 145257"/>
                <a:gd name="connsiteX1" fmla="*/ 190500 w 397669"/>
                <a:gd name="connsiteY1" fmla="*/ 142875 h 145257"/>
                <a:gd name="connsiteX2" fmla="*/ 397669 w 397669"/>
                <a:gd name="connsiteY2" fmla="*/ 0 h 145257"/>
                <a:gd name="connsiteX3" fmla="*/ 200026 w 397669"/>
                <a:gd name="connsiteY3" fmla="*/ 1 h 145257"/>
                <a:gd name="connsiteX4" fmla="*/ 0 w 397669"/>
                <a:gd name="connsiteY4" fmla="*/ 145257 h 145257"/>
                <a:gd name="connsiteX0" fmla="*/ 0 w 352425"/>
                <a:gd name="connsiteY0" fmla="*/ 150020 h 150020"/>
                <a:gd name="connsiteX1" fmla="*/ 190500 w 352425"/>
                <a:gd name="connsiteY1" fmla="*/ 147638 h 150020"/>
                <a:gd name="connsiteX2" fmla="*/ 352425 w 352425"/>
                <a:gd name="connsiteY2" fmla="*/ 0 h 150020"/>
                <a:gd name="connsiteX3" fmla="*/ 200026 w 352425"/>
                <a:gd name="connsiteY3" fmla="*/ 4764 h 150020"/>
                <a:gd name="connsiteX4" fmla="*/ 0 w 352425"/>
                <a:gd name="connsiteY4" fmla="*/ 150020 h 150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 h="150020">
                  <a:moveTo>
                    <a:pt x="0" y="150020"/>
                  </a:moveTo>
                  <a:lnTo>
                    <a:pt x="190500" y="147638"/>
                  </a:lnTo>
                  <a:lnTo>
                    <a:pt x="352425" y="0"/>
                  </a:lnTo>
                  <a:lnTo>
                    <a:pt x="200026" y="4764"/>
                  </a:lnTo>
                  <a:lnTo>
                    <a:pt x="0" y="150020"/>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フリーフォーム 173"/>
            <p:cNvSpPr/>
            <p:nvPr/>
          </p:nvSpPr>
          <p:spPr>
            <a:xfrm>
              <a:off x="6127324" y="4868467"/>
              <a:ext cx="278607" cy="154782"/>
            </a:xfrm>
            <a:custGeom>
              <a:avLst/>
              <a:gdLst>
                <a:gd name="connsiteX0" fmla="*/ 0 w 397669"/>
                <a:gd name="connsiteY0" fmla="*/ 147638 h 147638"/>
                <a:gd name="connsiteX1" fmla="*/ 190500 w 397669"/>
                <a:gd name="connsiteY1" fmla="*/ 145256 h 147638"/>
                <a:gd name="connsiteX2" fmla="*/ 397669 w 397669"/>
                <a:gd name="connsiteY2" fmla="*/ 2381 h 147638"/>
                <a:gd name="connsiteX3" fmla="*/ 245269 w 397669"/>
                <a:gd name="connsiteY3" fmla="*/ 0 h 147638"/>
                <a:gd name="connsiteX4" fmla="*/ 0 w 397669"/>
                <a:gd name="connsiteY4" fmla="*/ 147638 h 147638"/>
                <a:gd name="connsiteX0" fmla="*/ 0 w 397669"/>
                <a:gd name="connsiteY0" fmla="*/ 150019 h 150019"/>
                <a:gd name="connsiteX1" fmla="*/ 190500 w 397669"/>
                <a:gd name="connsiteY1" fmla="*/ 147637 h 150019"/>
                <a:gd name="connsiteX2" fmla="*/ 397669 w 397669"/>
                <a:gd name="connsiteY2" fmla="*/ 4762 h 150019"/>
                <a:gd name="connsiteX3" fmla="*/ 145256 w 397669"/>
                <a:gd name="connsiteY3" fmla="*/ 0 h 150019"/>
                <a:gd name="connsiteX4" fmla="*/ 0 w 397669"/>
                <a:gd name="connsiteY4" fmla="*/ 150019 h 150019"/>
                <a:gd name="connsiteX0" fmla="*/ 0 w 292894"/>
                <a:gd name="connsiteY0" fmla="*/ 154782 h 154782"/>
                <a:gd name="connsiteX1" fmla="*/ 190500 w 292894"/>
                <a:gd name="connsiteY1" fmla="*/ 152400 h 154782"/>
                <a:gd name="connsiteX2" fmla="*/ 292894 w 292894"/>
                <a:gd name="connsiteY2" fmla="*/ 0 h 154782"/>
                <a:gd name="connsiteX3" fmla="*/ 145256 w 292894"/>
                <a:gd name="connsiteY3" fmla="*/ 4763 h 154782"/>
                <a:gd name="connsiteX4" fmla="*/ 0 w 292894"/>
                <a:gd name="connsiteY4" fmla="*/ 154782 h 154782"/>
                <a:gd name="connsiteX0" fmla="*/ 0 w 300038"/>
                <a:gd name="connsiteY0" fmla="*/ 150019 h 150019"/>
                <a:gd name="connsiteX1" fmla="*/ 190500 w 300038"/>
                <a:gd name="connsiteY1" fmla="*/ 147637 h 150019"/>
                <a:gd name="connsiteX2" fmla="*/ 300038 w 300038"/>
                <a:gd name="connsiteY2" fmla="*/ 2381 h 150019"/>
                <a:gd name="connsiteX3" fmla="*/ 145256 w 300038"/>
                <a:gd name="connsiteY3" fmla="*/ 0 h 150019"/>
                <a:gd name="connsiteX4" fmla="*/ 0 w 300038"/>
                <a:gd name="connsiteY4" fmla="*/ 150019 h 150019"/>
                <a:gd name="connsiteX0" fmla="*/ 0 w 300038"/>
                <a:gd name="connsiteY0" fmla="*/ 152401 h 152401"/>
                <a:gd name="connsiteX1" fmla="*/ 190500 w 300038"/>
                <a:gd name="connsiteY1" fmla="*/ 150019 h 152401"/>
                <a:gd name="connsiteX2" fmla="*/ 300038 w 300038"/>
                <a:gd name="connsiteY2" fmla="*/ 4763 h 152401"/>
                <a:gd name="connsiteX3" fmla="*/ 114300 w 300038"/>
                <a:gd name="connsiteY3" fmla="*/ 0 h 152401"/>
                <a:gd name="connsiteX4" fmla="*/ 0 w 300038"/>
                <a:gd name="connsiteY4" fmla="*/ 152401 h 152401"/>
                <a:gd name="connsiteX0" fmla="*/ 0 w 278607"/>
                <a:gd name="connsiteY0" fmla="*/ 154782 h 154782"/>
                <a:gd name="connsiteX1" fmla="*/ 190500 w 278607"/>
                <a:gd name="connsiteY1" fmla="*/ 152400 h 154782"/>
                <a:gd name="connsiteX2" fmla="*/ 278607 w 278607"/>
                <a:gd name="connsiteY2" fmla="*/ 0 h 154782"/>
                <a:gd name="connsiteX3" fmla="*/ 114300 w 278607"/>
                <a:gd name="connsiteY3" fmla="*/ 2381 h 154782"/>
                <a:gd name="connsiteX4" fmla="*/ 0 w 278607"/>
                <a:gd name="connsiteY4" fmla="*/ 154782 h 154782"/>
                <a:gd name="connsiteX0" fmla="*/ 0 w 278607"/>
                <a:gd name="connsiteY0" fmla="*/ 154782 h 154782"/>
                <a:gd name="connsiteX1" fmla="*/ 190500 w 278607"/>
                <a:gd name="connsiteY1" fmla="*/ 152400 h 154782"/>
                <a:gd name="connsiteX2" fmla="*/ 278607 w 278607"/>
                <a:gd name="connsiteY2" fmla="*/ 0 h 154782"/>
                <a:gd name="connsiteX3" fmla="*/ 123825 w 278607"/>
                <a:gd name="connsiteY3" fmla="*/ 4762 h 154782"/>
                <a:gd name="connsiteX4" fmla="*/ 0 w 278607"/>
                <a:gd name="connsiteY4" fmla="*/ 154782 h 154782"/>
                <a:gd name="connsiteX0" fmla="*/ 0 w 278607"/>
                <a:gd name="connsiteY0" fmla="*/ 154782 h 154782"/>
                <a:gd name="connsiteX1" fmla="*/ 190500 w 278607"/>
                <a:gd name="connsiteY1" fmla="*/ 152400 h 154782"/>
                <a:gd name="connsiteX2" fmla="*/ 278607 w 278607"/>
                <a:gd name="connsiteY2" fmla="*/ 0 h 154782"/>
                <a:gd name="connsiteX3" fmla="*/ 123825 w 278607"/>
                <a:gd name="connsiteY3" fmla="*/ 4762 h 154782"/>
                <a:gd name="connsiteX4" fmla="*/ 0 w 278607"/>
                <a:gd name="connsiteY4" fmla="*/ 154782 h 154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607" h="154782">
                  <a:moveTo>
                    <a:pt x="0" y="154782"/>
                  </a:moveTo>
                  <a:lnTo>
                    <a:pt x="190500" y="152400"/>
                  </a:lnTo>
                  <a:lnTo>
                    <a:pt x="278607" y="0"/>
                  </a:lnTo>
                  <a:lnTo>
                    <a:pt x="123825" y="4762"/>
                  </a:lnTo>
                  <a:lnTo>
                    <a:pt x="0" y="154782"/>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フリーフォーム 177"/>
            <p:cNvSpPr/>
            <p:nvPr/>
          </p:nvSpPr>
          <p:spPr>
            <a:xfrm>
              <a:off x="6480569" y="4866085"/>
              <a:ext cx="207169" cy="154783"/>
            </a:xfrm>
            <a:custGeom>
              <a:avLst/>
              <a:gdLst>
                <a:gd name="connsiteX0" fmla="*/ 0 w 397669"/>
                <a:gd name="connsiteY0" fmla="*/ 147638 h 147638"/>
                <a:gd name="connsiteX1" fmla="*/ 190500 w 397669"/>
                <a:gd name="connsiteY1" fmla="*/ 145256 h 147638"/>
                <a:gd name="connsiteX2" fmla="*/ 397669 w 397669"/>
                <a:gd name="connsiteY2" fmla="*/ 2381 h 147638"/>
                <a:gd name="connsiteX3" fmla="*/ 245269 w 397669"/>
                <a:gd name="connsiteY3" fmla="*/ 0 h 147638"/>
                <a:gd name="connsiteX4" fmla="*/ 0 w 397669"/>
                <a:gd name="connsiteY4" fmla="*/ 147638 h 147638"/>
                <a:gd name="connsiteX0" fmla="*/ 0 w 397669"/>
                <a:gd name="connsiteY0" fmla="*/ 145257 h 145257"/>
                <a:gd name="connsiteX1" fmla="*/ 190500 w 397669"/>
                <a:gd name="connsiteY1" fmla="*/ 142875 h 145257"/>
                <a:gd name="connsiteX2" fmla="*/ 397669 w 397669"/>
                <a:gd name="connsiteY2" fmla="*/ 0 h 145257"/>
                <a:gd name="connsiteX3" fmla="*/ 92869 w 397669"/>
                <a:gd name="connsiteY3" fmla="*/ 0 h 145257"/>
                <a:gd name="connsiteX4" fmla="*/ 0 w 397669"/>
                <a:gd name="connsiteY4" fmla="*/ 145257 h 145257"/>
                <a:gd name="connsiteX0" fmla="*/ 0 w 214313"/>
                <a:gd name="connsiteY0" fmla="*/ 145257 h 145257"/>
                <a:gd name="connsiteX1" fmla="*/ 190500 w 214313"/>
                <a:gd name="connsiteY1" fmla="*/ 142875 h 145257"/>
                <a:gd name="connsiteX2" fmla="*/ 214313 w 214313"/>
                <a:gd name="connsiteY2" fmla="*/ 4763 h 145257"/>
                <a:gd name="connsiteX3" fmla="*/ 92869 w 214313"/>
                <a:gd name="connsiteY3" fmla="*/ 0 h 145257"/>
                <a:gd name="connsiteX4" fmla="*/ 0 w 214313"/>
                <a:gd name="connsiteY4" fmla="*/ 145257 h 145257"/>
                <a:gd name="connsiteX0" fmla="*/ 0 w 250032"/>
                <a:gd name="connsiteY0" fmla="*/ 145257 h 145257"/>
                <a:gd name="connsiteX1" fmla="*/ 190500 w 250032"/>
                <a:gd name="connsiteY1" fmla="*/ 142875 h 145257"/>
                <a:gd name="connsiteX2" fmla="*/ 250032 w 250032"/>
                <a:gd name="connsiteY2" fmla="*/ 4763 h 145257"/>
                <a:gd name="connsiteX3" fmla="*/ 92869 w 250032"/>
                <a:gd name="connsiteY3" fmla="*/ 0 h 145257"/>
                <a:gd name="connsiteX4" fmla="*/ 0 w 250032"/>
                <a:gd name="connsiteY4" fmla="*/ 145257 h 145257"/>
                <a:gd name="connsiteX0" fmla="*/ 0 w 250032"/>
                <a:gd name="connsiteY0" fmla="*/ 145257 h 147638"/>
                <a:gd name="connsiteX1" fmla="*/ 183357 w 250032"/>
                <a:gd name="connsiteY1" fmla="*/ 147638 h 147638"/>
                <a:gd name="connsiteX2" fmla="*/ 250032 w 250032"/>
                <a:gd name="connsiteY2" fmla="*/ 4763 h 147638"/>
                <a:gd name="connsiteX3" fmla="*/ 92869 w 250032"/>
                <a:gd name="connsiteY3" fmla="*/ 0 h 147638"/>
                <a:gd name="connsiteX4" fmla="*/ 0 w 250032"/>
                <a:gd name="connsiteY4" fmla="*/ 145257 h 147638"/>
                <a:gd name="connsiteX0" fmla="*/ 0 w 235744"/>
                <a:gd name="connsiteY0" fmla="*/ 150019 h 152400"/>
                <a:gd name="connsiteX1" fmla="*/ 183357 w 235744"/>
                <a:gd name="connsiteY1" fmla="*/ 152400 h 152400"/>
                <a:gd name="connsiteX2" fmla="*/ 235744 w 235744"/>
                <a:gd name="connsiteY2" fmla="*/ 0 h 152400"/>
                <a:gd name="connsiteX3" fmla="*/ 92869 w 235744"/>
                <a:gd name="connsiteY3" fmla="*/ 4762 h 152400"/>
                <a:gd name="connsiteX4" fmla="*/ 0 w 235744"/>
                <a:gd name="connsiteY4" fmla="*/ 150019 h 152400"/>
                <a:gd name="connsiteX0" fmla="*/ 0 w 240507"/>
                <a:gd name="connsiteY0" fmla="*/ 147638 h 150019"/>
                <a:gd name="connsiteX1" fmla="*/ 183357 w 240507"/>
                <a:gd name="connsiteY1" fmla="*/ 150019 h 150019"/>
                <a:gd name="connsiteX2" fmla="*/ 240507 w 240507"/>
                <a:gd name="connsiteY2" fmla="*/ 0 h 150019"/>
                <a:gd name="connsiteX3" fmla="*/ 92869 w 240507"/>
                <a:gd name="connsiteY3" fmla="*/ 2381 h 150019"/>
                <a:gd name="connsiteX4" fmla="*/ 0 w 240507"/>
                <a:gd name="connsiteY4" fmla="*/ 147638 h 150019"/>
                <a:gd name="connsiteX0" fmla="*/ 0 w 240507"/>
                <a:gd name="connsiteY0" fmla="*/ 147638 h 150019"/>
                <a:gd name="connsiteX1" fmla="*/ 183357 w 240507"/>
                <a:gd name="connsiteY1" fmla="*/ 150019 h 150019"/>
                <a:gd name="connsiteX2" fmla="*/ 240507 w 240507"/>
                <a:gd name="connsiteY2" fmla="*/ 0 h 150019"/>
                <a:gd name="connsiteX3" fmla="*/ 50006 w 240507"/>
                <a:gd name="connsiteY3" fmla="*/ 2381 h 150019"/>
                <a:gd name="connsiteX4" fmla="*/ 0 w 240507"/>
                <a:gd name="connsiteY4" fmla="*/ 147638 h 150019"/>
                <a:gd name="connsiteX0" fmla="*/ 0 w 209550"/>
                <a:gd name="connsiteY0" fmla="*/ 150020 h 152401"/>
                <a:gd name="connsiteX1" fmla="*/ 183357 w 209550"/>
                <a:gd name="connsiteY1" fmla="*/ 152401 h 152401"/>
                <a:gd name="connsiteX2" fmla="*/ 209550 w 209550"/>
                <a:gd name="connsiteY2" fmla="*/ 0 h 152401"/>
                <a:gd name="connsiteX3" fmla="*/ 50006 w 209550"/>
                <a:gd name="connsiteY3" fmla="*/ 4763 h 152401"/>
                <a:gd name="connsiteX4" fmla="*/ 0 w 209550"/>
                <a:gd name="connsiteY4" fmla="*/ 150020 h 152401"/>
                <a:gd name="connsiteX0" fmla="*/ 0 w 207169"/>
                <a:gd name="connsiteY0" fmla="*/ 154783 h 154783"/>
                <a:gd name="connsiteX1" fmla="*/ 180976 w 207169"/>
                <a:gd name="connsiteY1" fmla="*/ 152401 h 154783"/>
                <a:gd name="connsiteX2" fmla="*/ 207169 w 207169"/>
                <a:gd name="connsiteY2" fmla="*/ 0 h 154783"/>
                <a:gd name="connsiteX3" fmla="*/ 47625 w 207169"/>
                <a:gd name="connsiteY3" fmla="*/ 4763 h 154783"/>
                <a:gd name="connsiteX4" fmla="*/ 0 w 207169"/>
                <a:gd name="connsiteY4" fmla="*/ 154783 h 154783"/>
                <a:gd name="connsiteX0" fmla="*/ 0 w 207169"/>
                <a:gd name="connsiteY0" fmla="*/ 154783 h 154783"/>
                <a:gd name="connsiteX1" fmla="*/ 180976 w 207169"/>
                <a:gd name="connsiteY1" fmla="*/ 152401 h 154783"/>
                <a:gd name="connsiteX2" fmla="*/ 207169 w 207169"/>
                <a:gd name="connsiteY2" fmla="*/ 0 h 154783"/>
                <a:gd name="connsiteX3" fmla="*/ 52387 w 207169"/>
                <a:gd name="connsiteY3" fmla="*/ 4763 h 154783"/>
                <a:gd name="connsiteX4" fmla="*/ 0 w 207169"/>
                <a:gd name="connsiteY4" fmla="*/ 154783 h 154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169" h="154783">
                  <a:moveTo>
                    <a:pt x="0" y="154783"/>
                  </a:moveTo>
                  <a:lnTo>
                    <a:pt x="180976" y="152401"/>
                  </a:lnTo>
                  <a:lnTo>
                    <a:pt x="207169" y="0"/>
                  </a:lnTo>
                  <a:lnTo>
                    <a:pt x="52387" y="4763"/>
                  </a:lnTo>
                  <a:lnTo>
                    <a:pt x="0" y="15478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フリーフォーム 178"/>
            <p:cNvSpPr/>
            <p:nvPr/>
          </p:nvSpPr>
          <p:spPr>
            <a:xfrm>
              <a:off x="5344368" y="5026819"/>
              <a:ext cx="221456" cy="142874"/>
            </a:xfrm>
            <a:custGeom>
              <a:avLst/>
              <a:gdLst>
                <a:gd name="connsiteX0" fmla="*/ 0 w 221456"/>
                <a:gd name="connsiteY0" fmla="*/ 138112 h 138112"/>
                <a:gd name="connsiteX1" fmla="*/ 157162 w 221456"/>
                <a:gd name="connsiteY1" fmla="*/ 135731 h 138112"/>
                <a:gd name="connsiteX2" fmla="*/ 221456 w 221456"/>
                <a:gd name="connsiteY2" fmla="*/ 0 h 138112"/>
                <a:gd name="connsiteX3" fmla="*/ 0 w 221456"/>
                <a:gd name="connsiteY3" fmla="*/ 138112 h 138112"/>
                <a:gd name="connsiteX0" fmla="*/ 0 w 221456"/>
                <a:gd name="connsiteY0" fmla="*/ 142874 h 142874"/>
                <a:gd name="connsiteX1" fmla="*/ 157162 w 221456"/>
                <a:gd name="connsiteY1" fmla="*/ 140493 h 142874"/>
                <a:gd name="connsiteX2" fmla="*/ 221456 w 221456"/>
                <a:gd name="connsiteY2" fmla="*/ 0 h 142874"/>
                <a:gd name="connsiteX3" fmla="*/ 0 w 221456"/>
                <a:gd name="connsiteY3" fmla="*/ 142874 h 142874"/>
              </a:gdLst>
              <a:ahLst/>
              <a:cxnLst>
                <a:cxn ang="0">
                  <a:pos x="connsiteX0" y="connsiteY0"/>
                </a:cxn>
                <a:cxn ang="0">
                  <a:pos x="connsiteX1" y="connsiteY1"/>
                </a:cxn>
                <a:cxn ang="0">
                  <a:pos x="connsiteX2" y="connsiteY2"/>
                </a:cxn>
                <a:cxn ang="0">
                  <a:pos x="connsiteX3" y="connsiteY3"/>
                </a:cxn>
              </a:cxnLst>
              <a:rect l="l" t="t" r="r" b="b"/>
              <a:pathLst>
                <a:path w="221456" h="142874">
                  <a:moveTo>
                    <a:pt x="0" y="142874"/>
                  </a:moveTo>
                  <a:lnTo>
                    <a:pt x="157162" y="140493"/>
                  </a:lnTo>
                  <a:lnTo>
                    <a:pt x="221456" y="0"/>
                  </a:lnTo>
                  <a:lnTo>
                    <a:pt x="0" y="142874"/>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フリーフォーム 184"/>
            <p:cNvSpPr/>
            <p:nvPr/>
          </p:nvSpPr>
          <p:spPr>
            <a:xfrm>
              <a:off x="5539976" y="5029199"/>
              <a:ext cx="185737" cy="140493"/>
            </a:xfrm>
            <a:custGeom>
              <a:avLst/>
              <a:gdLst>
                <a:gd name="connsiteX0" fmla="*/ 0 w 221456"/>
                <a:gd name="connsiteY0" fmla="*/ 138112 h 138112"/>
                <a:gd name="connsiteX1" fmla="*/ 157162 w 221456"/>
                <a:gd name="connsiteY1" fmla="*/ 135731 h 138112"/>
                <a:gd name="connsiteX2" fmla="*/ 221456 w 221456"/>
                <a:gd name="connsiteY2" fmla="*/ 0 h 138112"/>
                <a:gd name="connsiteX3" fmla="*/ 0 w 221456"/>
                <a:gd name="connsiteY3" fmla="*/ 138112 h 138112"/>
                <a:gd name="connsiteX0" fmla="*/ 0 w 185737"/>
                <a:gd name="connsiteY0" fmla="*/ 140493 h 140493"/>
                <a:gd name="connsiteX1" fmla="*/ 157162 w 185737"/>
                <a:gd name="connsiteY1" fmla="*/ 138112 h 140493"/>
                <a:gd name="connsiteX2" fmla="*/ 185737 w 185737"/>
                <a:gd name="connsiteY2" fmla="*/ 0 h 140493"/>
                <a:gd name="connsiteX3" fmla="*/ 0 w 185737"/>
                <a:gd name="connsiteY3" fmla="*/ 140493 h 140493"/>
              </a:gdLst>
              <a:ahLst/>
              <a:cxnLst>
                <a:cxn ang="0">
                  <a:pos x="connsiteX0" y="connsiteY0"/>
                </a:cxn>
                <a:cxn ang="0">
                  <a:pos x="connsiteX1" y="connsiteY1"/>
                </a:cxn>
                <a:cxn ang="0">
                  <a:pos x="connsiteX2" y="connsiteY2"/>
                </a:cxn>
                <a:cxn ang="0">
                  <a:pos x="connsiteX3" y="connsiteY3"/>
                </a:cxn>
              </a:cxnLst>
              <a:rect l="l" t="t" r="r" b="b"/>
              <a:pathLst>
                <a:path w="185737" h="140493">
                  <a:moveTo>
                    <a:pt x="0" y="140493"/>
                  </a:moveTo>
                  <a:lnTo>
                    <a:pt x="157162" y="138112"/>
                  </a:lnTo>
                  <a:lnTo>
                    <a:pt x="185737" y="0"/>
                  </a:lnTo>
                  <a:lnTo>
                    <a:pt x="0" y="140493"/>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フリーフォーム 185"/>
            <p:cNvSpPr/>
            <p:nvPr/>
          </p:nvSpPr>
          <p:spPr>
            <a:xfrm>
              <a:off x="6534970" y="4798219"/>
              <a:ext cx="88106" cy="66675"/>
            </a:xfrm>
            <a:custGeom>
              <a:avLst/>
              <a:gdLst>
                <a:gd name="connsiteX0" fmla="*/ 0 w 88106"/>
                <a:gd name="connsiteY0" fmla="*/ 0 h 66675"/>
                <a:gd name="connsiteX1" fmla="*/ 88106 w 88106"/>
                <a:gd name="connsiteY1" fmla="*/ 2382 h 66675"/>
                <a:gd name="connsiteX2" fmla="*/ 30956 w 88106"/>
                <a:gd name="connsiteY2" fmla="*/ 66675 h 66675"/>
                <a:gd name="connsiteX3" fmla="*/ 0 w 88106"/>
                <a:gd name="connsiteY3" fmla="*/ 0 h 66675"/>
                <a:gd name="connsiteX0" fmla="*/ 0 w 88106"/>
                <a:gd name="connsiteY0" fmla="*/ 0 h 78581"/>
                <a:gd name="connsiteX1" fmla="*/ 88106 w 88106"/>
                <a:gd name="connsiteY1" fmla="*/ 2382 h 78581"/>
                <a:gd name="connsiteX2" fmla="*/ 28575 w 88106"/>
                <a:gd name="connsiteY2" fmla="*/ 78581 h 78581"/>
                <a:gd name="connsiteX3" fmla="*/ 0 w 88106"/>
                <a:gd name="connsiteY3" fmla="*/ 0 h 78581"/>
                <a:gd name="connsiteX0" fmla="*/ 0 w 88106"/>
                <a:gd name="connsiteY0" fmla="*/ 0 h 76200"/>
                <a:gd name="connsiteX1" fmla="*/ 88106 w 88106"/>
                <a:gd name="connsiteY1" fmla="*/ 1 h 76200"/>
                <a:gd name="connsiteX2" fmla="*/ 28575 w 88106"/>
                <a:gd name="connsiteY2" fmla="*/ 76200 h 76200"/>
                <a:gd name="connsiteX3" fmla="*/ 0 w 88106"/>
                <a:gd name="connsiteY3" fmla="*/ 0 h 76200"/>
                <a:gd name="connsiteX0" fmla="*/ 0 w 88106"/>
                <a:gd name="connsiteY0" fmla="*/ 0 h 66675"/>
                <a:gd name="connsiteX1" fmla="*/ 88106 w 88106"/>
                <a:gd name="connsiteY1" fmla="*/ 1 h 66675"/>
                <a:gd name="connsiteX2" fmla="*/ 26194 w 88106"/>
                <a:gd name="connsiteY2" fmla="*/ 66675 h 66675"/>
                <a:gd name="connsiteX3" fmla="*/ 0 w 88106"/>
                <a:gd name="connsiteY3" fmla="*/ 0 h 66675"/>
              </a:gdLst>
              <a:ahLst/>
              <a:cxnLst>
                <a:cxn ang="0">
                  <a:pos x="connsiteX0" y="connsiteY0"/>
                </a:cxn>
                <a:cxn ang="0">
                  <a:pos x="connsiteX1" y="connsiteY1"/>
                </a:cxn>
                <a:cxn ang="0">
                  <a:pos x="connsiteX2" y="connsiteY2"/>
                </a:cxn>
                <a:cxn ang="0">
                  <a:pos x="connsiteX3" y="connsiteY3"/>
                </a:cxn>
              </a:cxnLst>
              <a:rect l="l" t="t" r="r" b="b"/>
              <a:pathLst>
                <a:path w="88106" h="66675">
                  <a:moveTo>
                    <a:pt x="0" y="0"/>
                  </a:moveTo>
                  <a:lnTo>
                    <a:pt x="88106" y="1"/>
                  </a:lnTo>
                  <a:lnTo>
                    <a:pt x="26194" y="66675"/>
                  </a:lnTo>
                  <a:lnTo>
                    <a:pt x="0" y="0"/>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フリーフォーム 186"/>
            <p:cNvSpPr/>
            <p:nvPr/>
          </p:nvSpPr>
          <p:spPr>
            <a:xfrm>
              <a:off x="6420178" y="4798216"/>
              <a:ext cx="88106" cy="73819"/>
            </a:xfrm>
            <a:custGeom>
              <a:avLst/>
              <a:gdLst>
                <a:gd name="connsiteX0" fmla="*/ 0 w 88106"/>
                <a:gd name="connsiteY0" fmla="*/ 0 h 66675"/>
                <a:gd name="connsiteX1" fmla="*/ 88106 w 88106"/>
                <a:gd name="connsiteY1" fmla="*/ 2382 h 66675"/>
                <a:gd name="connsiteX2" fmla="*/ 30956 w 88106"/>
                <a:gd name="connsiteY2" fmla="*/ 66675 h 66675"/>
                <a:gd name="connsiteX3" fmla="*/ 0 w 88106"/>
                <a:gd name="connsiteY3" fmla="*/ 0 h 66675"/>
                <a:gd name="connsiteX0" fmla="*/ 0 w 88106"/>
                <a:gd name="connsiteY0" fmla="*/ 0 h 78581"/>
                <a:gd name="connsiteX1" fmla="*/ 88106 w 88106"/>
                <a:gd name="connsiteY1" fmla="*/ 2382 h 78581"/>
                <a:gd name="connsiteX2" fmla="*/ 28575 w 88106"/>
                <a:gd name="connsiteY2" fmla="*/ 78581 h 78581"/>
                <a:gd name="connsiteX3" fmla="*/ 0 w 88106"/>
                <a:gd name="connsiteY3" fmla="*/ 0 h 78581"/>
                <a:gd name="connsiteX0" fmla="*/ 0 w 88106"/>
                <a:gd name="connsiteY0" fmla="*/ 0 h 76200"/>
                <a:gd name="connsiteX1" fmla="*/ 88106 w 88106"/>
                <a:gd name="connsiteY1" fmla="*/ 1 h 76200"/>
                <a:gd name="connsiteX2" fmla="*/ 28575 w 88106"/>
                <a:gd name="connsiteY2" fmla="*/ 76200 h 76200"/>
                <a:gd name="connsiteX3" fmla="*/ 0 w 88106"/>
                <a:gd name="connsiteY3" fmla="*/ 0 h 76200"/>
                <a:gd name="connsiteX0" fmla="*/ 0 w 88106"/>
                <a:gd name="connsiteY0" fmla="*/ 0 h 73819"/>
                <a:gd name="connsiteX1" fmla="*/ 88106 w 88106"/>
                <a:gd name="connsiteY1" fmla="*/ 1 h 73819"/>
                <a:gd name="connsiteX2" fmla="*/ 28575 w 88106"/>
                <a:gd name="connsiteY2" fmla="*/ 73819 h 73819"/>
                <a:gd name="connsiteX3" fmla="*/ 0 w 88106"/>
                <a:gd name="connsiteY3" fmla="*/ 0 h 73819"/>
              </a:gdLst>
              <a:ahLst/>
              <a:cxnLst>
                <a:cxn ang="0">
                  <a:pos x="connsiteX0" y="connsiteY0"/>
                </a:cxn>
                <a:cxn ang="0">
                  <a:pos x="connsiteX1" y="connsiteY1"/>
                </a:cxn>
                <a:cxn ang="0">
                  <a:pos x="connsiteX2" y="connsiteY2"/>
                </a:cxn>
                <a:cxn ang="0">
                  <a:pos x="connsiteX3" y="connsiteY3"/>
                </a:cxn>
              </a:cxnLst>
              <a:rect l="l" t="t" r="r" b="b"/>
              <a:pathLst>
                <a:path w="88106" h="73819">
                  <a:moveTo>
                    <a:pt x="0" y="0"/>
                  </a:moveTo>
                  <a:lnTo>
                    <a:pt x="88106" y="1"/>
                  </a:lnTo>
                  <a:lnTo>
                    <a:pt x="28575" y="73819"/>
                  </a:lnTo>
                  <a:lnTo>
                    <a:pt x="0" y="0"/>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4" name="正方形/長方形 153"/>
          <p:cNvSpPr/>
          <p:nvPr/>
        </p:nvSpPr>
        <p:spPr>
          <a:xfrm>
            <a:off x="225723" y="3783286"/>
            <a:ext cx="3112662" cy="103461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spc="300" dirty="0">
                <a:solidFill>
                  <a:schemeClr val="tx1"/>
                </a:solidFill>
                <a:latin typeface="ＭＳ Ｐゴシック" panose="020B0600070205080204" pitchFamily="50" charset="-128"/>
                <a:ea typeface="ＭＳ Ｐゴシック" panose="020B0600070205080204" pitchFamily="50" charset="-128"/>
              </a:rPr>
              <a:t>　</a:t>
            </a:r>
            <a:r>
              <a:rPr lang="ja-JP" altLang="en-US" sz="1200" spc="300" dirty="0" smtClean="0">
                <a:solidFill>
                  <a:schemeClr val="tx1"/>
                </a:solidFill>
                <a:latin typeface="ＭＳ Ｐゴシック" panose="020B0600070205080204" pitchFamily="50" charset="-128"/>
                <a:ea typeface="ＭＳ Ｐゴシック" panose="020B0600070205080204" pitchFamily="50" charset="-128"/>
              </a:rPr>
              <a:t>・垂井警察</a:t>
            </a:r>
            <a:r>
              <a:rPr lang="ja-JP" altLang="en-US" sz="1200" spc="300" dirty="0">
                <a:solidFill>
                  <a:schemeClr val="tx1"/>
                </a:solidFill>
                <a:latin typeface="ＭＳ Ｐゴシック" panose="020B0600070205080204" pitchFamily="50" charset="-128"/>
                <a:ea typeface="ＭＳ Ｐゴシック" panose="020B0600070205080204" pitchFamily="50" charset="-128"/>
              </a:rPr>
              <a:t>署</a:t>
            </a:r>
            <a:endParaRPr lang="en-US" altLang="ja-JP" sz="1200" spc="3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spc="300" dirty="0">
                <a:solidFill>
                  <a:schemeClr val="tx1"/>
                </a:solidFill>
                <a:latin typeface="ＭＳ Ｐゴシック" panose="020B0600070205080204" pitchFamily="50" charset="-128"/>
                <a:ea typeface="ＭＳ Ｐゴシック" panose="020B0600070205080204" pitchFamily="50" charset="-128"/>
              </a:rPr>
              <a:t>　</a:t>
            </a:r>
            <a:r>
              <a:rPr lang="ja-JP" altLang="en-US" sz="1200" spc="300" dirty="0" smtClean="0">
                <a:solidFill>
                  <a:schemeClr val="tx1"/>
                </a:solidFill>
                <a:latin typeface="ＭＳ Ｐゴシック" panose="020B0600070205080204" pitchFamily="50" charset="-128"/>
                <a:ea typeface="ＭＳ Ｐゴシック" panose="020B0600070205080204" pitchFamily="50" charset="-128"/>
              </a:rPr>
              <a:t>・関ケ原町</a:t>
            </a:r>
            <a:endParaRPr lang="en-US" altLang="ja-JP" sz="1200" spc="3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spc="300" dirty="0">
                <a:solidFill>
                  <a:schemeClr val="tx1"/>
                </a:solidFill>
                <a:latin typeface="ＭＳ Ｐゴシック" panose="020B0600070205080204" pitchFamily="50" charset="-128"/>
                <a:ea typeface="ＭＳ Ｐゴシック" panose="020B0600070205080204" pitchFamily="50" charset="-128"/>
              </a:rPr>
              <a:t>　</a:t>
            </a:r>
            <a:r>
              <a:rPr lang="ja-JP" altLang="en-US" sz="1200" spc="300" dirty="0" smtClean="0">
                <a:solidFill>
                  <a:schemeClr val="tx1"/>
                </a:solidFill>
                <a:latin typeface="ＭＳ Ｐゴシック" panose="020B0600070205080204" pitchFamily="50" charset="-128"/>
                <a:ea typeface="ＭＳ Ｐゴシック" panose="020B0600070205080204" pitchFamily="50" charset="-128"/>
              </a:rPr>
              <a:t>・関ケ原町教育</a:t>
            </a:r>
            <a:r>
              <a:rPr lang="ja-JP" altLang="en-US" sz="1200" spc="300" dirty="0">
                <a:solidFill>
                  <a:schemeClr val="tx1"/>
                </a:solidFill>
                <a:latin typeface="ＭＳ Ｐゴシック" panose="020B0600070205080204" pitchFamily="50" charset="-128"/>
                <a:ea typeface="ＭＳ Ｐゴシック" panose="020B0600070205080204" pitchFamily="50" charset="-128"/>
              </a:rPr>
              <a:t>委員会</a:t>
            </a:r>
            <a:endParaRPr lang="en-US" altLang="ja-JP" sz="1200" spc="3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spc="300" dirty="0">
                <a:solidFill>
                  <a:schemeClr val="tx1"/>
                </a:solidFill>
                <a:latin typeface="ＭＳ Ｐゴシック" panose="020B0600070205080204" pitchFamily="50" charset="-128"/>
                <a:ea typeface="ＭＳ Ｐゴシック" panose="020B0600070205080204" pitchFamily="50" charset="-128"/>
              </a:rPr>
              <a:t>　</a:t>
            </a:r>
            <a:r>
              <a:rPr lang="ja-JP" altLang="en-US" sz="1200" spc="300" dirty="0" smtClean="0">
                <a:solidFill>
                  <a:schemeClr val="tx1"/>
                </a:solidFill>
                <a:latin typeface="ＭＳ Ｐゴシック" panose="020B0600070205080204" pitchFamily="50" charset="-128"/>
                <a:ea typeface="ＭＳ Ｐゴシック" panose="020B0600070205080204" pitchFamily="50" charset="-128"/>
              </a:rPr>
              <a:t>・関ケ原小学校長、</a:t>
            </a:r>
            <a:r>
              <a:rPr lang="en-US" altLang="ja-JP" sz="1200" spc="300" dirty="0" smtClean="0">
                <a:solidFill>
                  <a:schemeClr val="tx1"/>
                </a:solidFill>
                <a:latin typeface="ＭＳ Ｐゴシック" panose="020B0600070205080204" pitchFamily="50" charset="-128"/>
                <a:ea typeface="ＭＳ Ｐゴシック" panose="020B0600070205080204" pitchFamily="50" charset="-128"/>
              </a:rPr>
              <a:t>PTA</a:t>
            </a:r>
            <a:r>
              <a:rPr lang="ja-JP" altLang="en-US" sz="1200" spc="300" dirty="0" smtClean="0">
                <a:solidFill>
                  <a:schemeClr val="tx1"/>
                </a:solidFill>
                <a:latin typeface="ＭＳ Ｐゴシック" panose="020B0600070205080204" pitchFamily="50" charset="-128"/>
                <a:ea typeface="ＭＳ Ｐゴシック" panose="020B0600070205080204" pitchFamily="50" charset="-128"/>
              </a:rPr>
              <a:t>会長</a:t>
            </a:r>
            <a:endParaRPr lang="en-US" altLang="ja-JP" sz="1200" spc="3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spc="300" dirty="0">
                <a:solidFill>
                  <a:schemeClr val="tx1"/>
                </a:solidFill>
                <a:latin typeface="ＭＳ Ｐゴシック" panose="020B0600070205080204" pitchFamily="50" charset="-128"/>
                <a:ea typeface="ＭＳ Ｐゴシック" panose="020B0600070205080204" pitchFamily="50" charset="-128"/>
              </a:rPr>
              <a:t>　</a:t>
            </a:r>
            <a:r>
              <a:rPr lang="ja-JP" altLang="en-US" sz="1200" spc="300" dirty="0" smtClean="0">
                <a:solidFill>
                  <a:schemeClr val="tx1"/>
                </a:solidFill>
                <a:latin typeface="ＭＳ Ｐゴシック" panose="020B0600070205080204" pitchFamily="50" charset="-128"/>
                <a:ea typeface="ＭＳ Ｐゴシック" panose="020B0600070205080204" pitchFamily="50" charset="-128"/>
              </a:rPr>
              <a:t>・関ケ原中学校長、</a:t>
            </a:r>
            <a:r>
              <a:rPr lang="en-US" altLang="ja-JP" sz="1200" spc="300" dirty="0" smtClean="0">
                <a:solidFill>
                  <a:schemeClr val="tx1"/>
                </a:solidFill>
                <a:latin typeface="ＭＳ Ｐゴシック" panose="020B0600070205080204" pitchFamily="50" charset="-128"/>
                <a:ea typeface="ＭＳ Ｐゴシック" panose="020B0600070205080204" pitchFamily="50" charset="-128"/>
              </a:rPr>
              <a:t>PTA</a:t>
            </a:r>
            <a:r>
              <a:rPr lang="ja-JP" altLang="en-US" sz="1200" spc="300" dirty="0" smtClean="0">
                <a:solidFill>
                  <a:schemeClr val="tx1"/>
                </a:solidFill>
                <a:latin typeface="ＭＳ Ｐゴシック" panose="020B0600070205080204" pitchFamily="50" charset="-128"/>
                <a:ea typeface="ＭＳ Ｐゴシック" panose="020B0600070205080204" pitchFamily="50" charset="-128"/>
              </a:rPr>
              <a:t>会長 など</a:t>
            </a:r>
            <a:endParaRPr lang="en-US" altLang="ja-JP" sz="1200" spc="3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spc="300" dirty="0">
                <a:solidFill>
                  <a:schemeClr val="tx1"/>
                </a:solidFill>
                <a:latin typeface="ＭＳ Ｐゴシック" panose="020B0600070205080204" pitchFamily="50" charset="-128"/>
                <a:ea typeface="ＭＳ Ｐゴシック" panose="020B0600070205080204" pitchFamily="50" charset="-128"/>
              </a:rPr>
              <a:t>　　</a:t>
            </a:r>
            <a:endParaRPr lang="en-US" altLang="ja-JP" sz="1200" spc="300" dirty="0">
              <a:solidFill>
                <a:schemeClr val="tx1"/>
              </a:solidFill>
              <a:latin typeface="ＭＳ Ｐゴシック" panose="020B0600070205080204" pitchFamily="50" charset="-128"/>
              <a:ea typeface="ＭＳ Ｐゴシック" panose="020B0600070205080204" pitchFamily="50" charset="-128"/>
            </a:endParaRPr>
          </a:p>
        </p:txBody>
      </p:sp>
      <p:sp>
        <p:nvSpPr>
          <p:cNvPr id="65" name="大かっこ 64"/>
          <p:cNvSpPr/>
          <p:nvPr/>
        </p:nvSpPr>
        <p:spPr>
          <a:xfrm>
            <a:off x="169373" y="3776083"/>
            <a:ext cx="3077749" cy="1002709"/>
          </a:xfrm>
          <a:prstGeom prst="bracketPair">
            <a:avLst>
              <a:gd name="adj" fmla="val 866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8" name="正方形/長方形 167"/>
          <p:cNvSpPr/>
          <p:nvPr/>
        </p:nvSpPr>
        <p:spPr>
          <a:xfrm>
            <a:off x="96231" y="4782292"/>
            <a:ext cx="1958900" cy="33855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600" b="1" u="sng" dirty="0">
                <a:solidFill>
                  <a:schemeClr val="tx1"/>
                </a:solidFill>
              </a:rPr>
              <a:t>■対策の実施状況</a:t>
            </a:r>
            <a:endParaRPr lang="en-US" altLang="ja-JP" sz="1600" b="1" u="sng" dirty="0">
              <a:solidFill>
                <a:schemeClr val="tx1"/>
              </a:solidFill>
            </a:endParaRPr>
          </a:p>
        </p:txBody>
      </p:sp>
      <p:sp>
        <p:nvSpPr>
          <p:cNvPr id="239" name="正方形/長方形 238"/>
          <p:cNvSpPr/>
          <p:nvPr/>
        </p:nvSpPr>
        <p:spPr>
          <a:xfrm>
            <a:off x="69744" y="3465101"/>
            <a:ext cx="1098625" cy="33855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600" b="1" u="sng" dirty="0">
                <a:solidFill>
                  <a:schemeClr val="tx1"/>
                </a:solidFill>
              </a:rPr>
              <a:t>■推進体制</a:t>
            </a:r>
            <a:endParaRPr lang="en-US" altLang="ja-JP" sz="1600" b="1" u="sng" dirty="0">
              <a:solidFill>
                <a:schemeClr val="tx1"/>
              </a:solidFill>
            </a:endParaRPr>
          </a:p>
        </p:txBody>
      </p:sp>
      <p:sp>
        <p:nvSpPr>
          <p:cNvPr id="124" name="タイトル 1"/>
          <p:cNvSpPr txBox="1"/>
          <p:nvPr/>
        </p:nvSpPr>
        <p:spPr>
          <a:xfrm>
            <a:off x="43174" y="41914"/>
            <a:ext cx="9888948" cy="451406"/>
          </a:xfrm>
          <a:prstGeom prst="rect">
            <a:avLst/>
          </a:prstGeom>
          <a:noFill/>
          <a:ln w="9525" cap="flat" cmpd="sng">
            <a:noFill/>
            <a:prstDash val="solid"/>
            <a:round/>
          </a:ln>
        </p:spPr>
        <p:txBody>
          <a:bodyPr vert="horz" wrap="square" lIns="91440" tIns="45720" rIns="91440" bIns="45720" numCol="1" spcCol="0" anchor="t" anchorCtr="0">
            <a:spAutoFit/>
          </a:bodyPr>
          <a:lstStyle>
            <a:lvl1pPr algn="ctr" defTabSz="914395"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defTabSz="914400">
              <a:lnSpc>
                <a:spcPts val="2800"/>
              </a:lnSpc>
            </a:pPr>
            <a:r>
              <a:rPr lang="ja-JP" altLang="en-US" sz="1800" b="1" dirty="0">
                <a:solidFill>
                  <a:schemeClr val="bg1"/>
                </a:solidFill>
                <a:latin typeface="HGPｺﾞｼｯｸE" panose="020B0900000000000000" pitchFamily="50" charset="-128"/>
                <a:ea typeface="HGPｺﾞｼｯｸE" panose="020B0900000000000000" pitchFamily="50" charset="-128"/>
                <a:cs typeface="+mn-cs"/>
              </a:rPr>
              <a:t>「ゾーン３０プラス」　整備計画</a:t>
            </a:r>
            <a:r>
              <a:rPr lang="ja-JP" altLang="en-US" sz="1800" b="1" dirty="0" smtClean="0">
                <a:solidFill>
                  <a:schemeClr val="bg1"/>
                </a:solidFill>
                <a:latin typeface="HGPｺﾞｼｯｸE" panose="020B0900000000000000" pitchFamily="50" charset="-128"/>
                <a:ea typeface="HGPｺﾞｼｯｸE" panose="020B0900000000000000" pitchFamily="50" charset="-128"/>
                <a:cs typeface="+mn-cs"/>
              </a:rPr>
              <a:t>（岐阜県関ケ原町</a:t>
            </a:r>
            <a:r>
              <a:rPr lang="ja-JP" altLang="en-US" sz="1800" b="1" dirty="0">
                <a:solidFill>
                  <a:schemeClr val="bg1"/>
                </a:solidFill>
                <a:latin typeface="HGPｺﾞｼｯｸE" panose="020B0900000000000000" pitchFamily="50" charset="-128"/>
                <a:ea typeface="HGPｺﾞｼｯｸE" panose="020B0900000000000000" pitchFamily="50" charset="-128"/>
                <a:cs typeface="+mn-cs"/>
              </a:rPr>
              <a:t>　</a:t>
            </a:r>
            <a:r>
              <a:rPr lang="ja-JP" altLang="en-US" sz="1800" b="1" dirty="0" smtClean="0">
                <a:solidFill>
                  <a:schemeClr val="bg1"/>
                </a:solidFill>
                <a:latin typeface="HGPｺﾞｼｯｸE" panose="020B0900000000000000" pitchFamily="50" charset="-128"/>
                <a:ea typeface="HGPｺﾞｼｯｸE" panose="020B0900000000000000" pitchFamily="50" charset="-128"/>
                <a:cs typeface="+mn-cs"/>
              </a:rPr>
              <a:t>関ケ原地区</a:t>
            </a:r>
            <a:r>
              <a:rPr lang="ja-JP" altLang="en-US" sz="1800" b="1" dirty="0">
                <a:solidFill>
                  <a:schemeClr val="bg1"/>
                </a:solidFill>
                <a:latin typeface="HGPｺﾞｼｯｸE" panose="020B0900000000000000" pitchFamily="50" charset="-128"/>
                <a:ea typeface="HGPｺﾞｼｯｸE" panose="020B0900000000000000" pitchFamily="50" charset="-128"/>
                <a:cs typeface="+mn-cs"/>
              </a:rPr>
              <a:t>）</a:t>
            </a:r>
            <a:endParaRPr lang="ja-JP" altLang="en-US" sz="1600" b="1" dirty="0">
              <a:solidFill>
                <a:schemeClr val="bg1"/>
              </a:solidFill>
              <a:latin typeface="HGPｺﾞｼｯｸE" panose="020B0900000000000000" pitchFamily="50" charset="-128"/>
              <a:ea typeface="HGPｺﾞｼｯｸE" panose="020B0900000000000000" pitchFamily="50" charset="-128"/>
              <a:cs typeface="+mn-cs"/>
            </a:endParaRPr>
          </a:p>
        </p:txBody>
      </p:sp>
      <p:sp>
        <p:nvSpPr>
          <p:cNvPr id="125" name="テキスト ボックス 4"/>
          <p:cNvSpPr txBox="1"/>
          <p:nvPr/>
        </p:nvSpPr>
        <p:spPr>
          <a:xfrm>
            <a:off x="69744" y="535641"/>
            <a:ext cx="765542" cy="33855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nchorCtr="0">
            <a:spAutoFit/>
          </a:bodyPr>
          <a:lstStyle>
            <a:defPPr>
              <a:defRPr lang="ja-JP"/>
            </a:defPPr>
            <a:lvl1pPr indent="0">
              <a:defRPr sz="1400" b="1" u="sng"/>
            </a:lvl1pPr>
            <a:lvl2pPr indent="0">
              <a:defRPr sz="1100">
                <a:solidFill>
                  <a:schemeClr val="lt1"/>
                </a:solidFill>
              </a:defRPr>
            </a:lvl2pPr>
            <a:lvl3pPr indent="0">
              <a:defRPr sz="1100">
                <a:solidFill>
                  <a:schemeClr val="lt1"/>
                </a:solidFill>
              </a:defRPr>
            </a:lvl3pPr>
            <a:lvl4pPr indent="0">
              <a:defRPr sz="1100">
                <a:solidFill>
                  <a:schemeClr val="lt1"/>
                </a:solidFill>
              </a:defRPr>
            </a:lvl4pPr>
            <a:lvl5pPr indent="0">
              <a:defRPr sz="1100">
                <a:solidFill>
                  <a:schemeClr val="lt1"/>
                </a:solidFill>
              </a:defRPr>
            </a:lvl5pPr>
            <a:lvl6pPr indent="0">
              <a:defRPr sz="1100">
                <a:solidFill>
                  <a:schemeClr val="lt1"/>
                </a:solidFill>
              </a:defRPr>
            </a:lvl6pPr>
            <a:lvl7pPr indent="0">
              <a:defRPr sz="1100">
                <a:solidFill>
                  <a:schemeClr val="lt1"/>
                </a:solidFill>
              </a:defRPr>
            </a:lvl7pPr>
            <a:lvl8pPr indent="0">
              <a:defRPr sz="1100">
                <a:solidFill>
                  <a:schemeClr val="lt1"/>
                </a:solidFill>
              </a:defRPr>
            </a:lvl8pPr>
            <a:lvl9pPr indent="0">
              <a:defRPr sz="1100">
                <a:solidFill>
                  <a:schemeClr val="lt1"/>
                </a:solidFill>
              </a:defRPr>
            </a:lvl9pPr>
          </a:lstStyle>
          <a:p>
            <a:r>
              <a:rPr lang="ja-JP" altLang="en-US" sz="1600" dirty="0">
                <a:solidFill>
                  <a:schemeClr val="tx1"/>
                </a:solidFill>
              </a:rPr>
              <a:t>■地区</a:t>
            </a:r>
            <a:endParaRPr lang="en-US" altLang="ja-JP" sz="1600" dirty="0">
              <a:solidFill>
                <a:schemeClr val="tx1"/>
              </a:solidFill>
            </a:endParaRPr>
          </a:p>
        </p:txBody>
      </p:sp>
      <p:sp>
        <p:nvSpPr>
          <p:cNvPr id="106" name="テキスト ボックス 4"/>
          <p:cNvSpPr txBox="1"/>
          <p:nvPr/>
        </p:nvSpPr>
        <p:spPr>
          <a:xfrm>
            <a:off x="37004" y="770106"/>
            <a:ext cx="3595853" cy="369332"/>
          </a:xfrm>
          <a:prstGeom prst="rect">
            <a:avLst/>
          </a:prstGeom>
          <a:noFill/>
        </p:spPr>
        <p:txBody>
          <a:bodyPr wrap="square" rtlCol="0">
            <a:spAutoFit/>
          </a:bodyPr>
          <a:lstStyle/>
          <a:p>
            <a:pPr>
              <a:lnSpc>
                <a:spcPct val="150000"/>
              </a:lnSpc>
            </a:pPr>
            <a:r>
              <a:rPr kumimoji="1" lang="ja-JP" altLang="en-US" sz="1200" dirty="0">
                <a:latin typeface="ＭＳ Ｐゴシック" panose="020B0600070205080204" pitchFamily="50" charset="-128"/>
                <a:ea typeface="ＭＳ Ｐゴシック" panose="020B0600070205080204" pitchFamily="50" charset="-128"/>
              </a:rPr>
              <a:t>　</a:t>
            </a:r>
            <a:r>
              <a:rPr kumimoji="1" lang="ja-JP" altLang="en-US" sz="1200" dirty="0" smtClean="0">
                <a:latin typeface="ＭＳ Ｐゴシック" panose="020B0600070205080204" pitchFamily="50" charset="-128"/>
                <a:ea typeface="ＭＳ Ｐゴシック" panose="020B0600070205080204" pitchFamily="50" charset="-128"/>
              </a:rPr>
              <a:t>岐阜</a:t>
            </a:r>
            <a:r>
              <a:rPr lang="ja-JP" altLang="en-US" sz="1200" dirty="0" smtClean="0">
                <a:latin typeface="ＭＳ Ｐゴシック" panose="020B0600070205080204" pitchFamily="50" charset="-128"/>
                <a:ea typeface="ＭＳ Ｐゴシック" panose="020B0600070205080204" pitchFamily="50" charset="-128"/>
              </a:rPr>
              <a:t>県関ケ原町</a:t>
            </a:r>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関ケ原地区</a:t>
            </a:r>
            <a:endParaRPr kumimoji="1" lang="en-US" altLang="ja-JP" sz="1200" dirty="0">
              <a:latin typeface="ＭＳ Ｐゴシック" panose="020B0600070205080204" pitchFamily="50" charset="-128"/>
              <a:ea typeface="ＭＳ Ｐゴシック" panose="020B0600070205080204" pitchFamily="50" charset="-128"/>
            </a:endParaRPr>
          </a:p>
        </p:txBody>
      </p:sp>
      <p:sp>
        <p:nvSpPr>
          <p:cNvPr id="107" name="テキスト ボックス 4"/>
          <p:cNvSpPr txBox="1"/>
          <p:nvPr/>
        </p:nvSpPr>
        <p:spPr>
          <a:xfrm>
            <a:off x="57403" y="1119175"/>
            <a:ext cx="1765575" cy="33855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nchorCtr="0">
            <a:spAutoFit/>
          </a:bodyPr>
          <a:lstStyle>
            <a:defPPr>
              <a:defRPr lang="ja-JP"/>
            </a:defPPr>
            <a:lvl1pPr indent="0">
              <a:defRPr sz="1400" b="1" u="sng"/>
            </a:lvl1pPr>
            <a:lvl2pPr indent="0">
              <a:defRPr sz="1100">
                <a:solidFill>
                  <a:schemeClr val="lt1"/>
                </a:solidFill>
              </a:defRPr>
            </a:lvl2pPr>
            <a:lvl3pPr indent="0">
              <a:defRPr sz="1100">
                <a:solidFill>
                  <a:schemeClr val="lt1"/>
                </a:solidFill>
              </a:defRPr>
            </a:lvl3pPr>
            <a:lvl4pPr indent="0">
              <a:defRPr sz="1100">
                <a:solidFill>
                  <a:schemeClr val="lt1"/>
                </a:solidFill>
              </a:defRPr>
            </a:lvl4pPr>
            <a:lvl5pPr indent="0">
              <a:defRPr sz="1100">
                <a:solidFill>
                  <a:schemeClr val="lt1"/>
                </a:solidFill>
              </a:defRPr>
            </a:lvl5pPr>
            <a:lvl6pPr indent="0">
              <a:defRPr sz="1100">
                <a:solidFill>
                  <a:schemeClr val="lt1"/>
                </a:solidFill>
              </a:defRPr>
            </a:lvl6pPr>
            <a:lvl7pPr indent="0">
              <a:defRPr sz="1100">
                <a:solidFill>
                  <a:schemeClr val="lt1"/>
                </a:solidFill>
              </a:defRPr>
            </a:lvl7pPr>
            <a:lvl8pPr indent="0">
              <a:defRPr sz="1100">
                <a:solidFill>
                  <a:schemeClr val="lt1"/>
                </a:solidFill>
              </a:defRPr>
            </a:lvl8pPr>
            <a:lvl9pPr indent="0">
              <a:defRPr sz="1100">
                <a:solidFill>
                  <a:schemeClr val="lt1"/>
                </a:solidFill>
              </a:defRPr>
            </a:lvl9pPr>
          </a:lstStyle>
          <a:p>
            <a:r>
              <a:rPr lang="ja-JP" altLang="en-US" sz="1600" dirty="0">
                <a:solidFill>
                  <a:schemeClr val="tx1"/>
                </a:solidFill>
              </a:rPr>
              <a:t>■主な対策内容</a:t>
            </a:r>
            <a:endParaRPr lang="en-US" altLang="ja-JP" sz="1600" dirty="0">
              <a:solidFill>
                <a:schemeClr val="tx1"/>
              </a:solidFill>
            </a:endParaRPr>
          </a:p>
        </p:txBody>
      </p:sp>
      <p:sp>
        <p:nvSpPr>
          <p:cNvPr id="108" name="テキスト ボックス 4"/>
          <p:cNvSpPr txBox="1"/>
          <p:nvPr/>
        </p:nvSpPr>
        <p:spPr>
          <a:xfrm>
            <a:off x="-198059" y="1414252"/>
            <a:ext cx="5052159" cy="1797928"/>
          </a:xfrm>
          <a:prstGeom prst="rect">
            <a:avLst/>
          </a:prstGeom>
          <a:noFill/>
        </p:spPr>
        <p:txBody>
          <a:bodyPr wrap="square" rtlCol="0">
            <a:spAutoFit/>
          </a:bodyPr>
          <a:lstStyle/>
          <a:p>
            <a:pPr>
              <a:lnSpc>
                <a:spcPts val="1900"/>
              </a:lnSpc>
            </a:pPr>
            <a:r>
              <a:rPr kumimoji="1" lang="ja-JP" altLang="en-US" sz="1400" dirty="0">
                <a:latin typeface="ＭＳ Ｐゴシック" panose="020B0600070205080204" pitchFamily="50" charset="-128"/>
                <a:ea typeface="ＭＳ Ｐゴシック" panose="020B0600070205080204" pitchFamily="50" charset="-128"/>
              </a:rPr>
              <a:t>　　</a:t>
            </a:r>
            <a:r>
              <a:rPr kumimoji="1" lang="en-US" altLang="ja-JP" sz="1400" dirty="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警察</a:t>
            </a:r>
            <a:r>
              <a:rPr kumimoji="1" lang="ja-JP" altLang="en-US" sz="1100" dirty="0" smtClean="0">
                <a:latin typeface="ＭＳ Ｐゴシック" panose="020B0600070205080204" pitchFamily="50" charset="-128"/>
                <a:ea typeface="ＭＳ Ｐゴシック" panose="020B0600070205080204" pitchFamily="50" charset="-128"/>
              </a:rPr>
              <a:t>（垂井警察</a:t>
            </a:r>
            <a:r>
              <a:rPr kumimoji="1" lang="ja-JP" altLang="en-US" sz="1100" dirty="0">
                <a:latin typeface="ＭＳ Ｐゴシック" panose="020B0600070205080204" pitchFamily="50" charset="-128"/>
                <a:ea typeface="ＭＳ Ｐゴシック" panose="020B0600070205080204" pitchFamily="50" charset="-128"/>
              </a:rPr>
              <a:t>署（</a:t>
            </a:r>
            <a:r>
              <a:rPr kumimoji="1" lang="en-US" altLang="ja-JP" sz="900" dirty="0">
                <a:latin typeface="ＭＳ Ｐゴシック" panose="020B0600070205080204" pitchFamily="50" charset="-128"/>
                <a:ea typeface="ＭＳ Ｐゴシック" panose="020B0600070205080204" pitchFamily="50" charset="-128"/>
              </a:rPr>
              <a:t>TEL</a:t>
            </a:r>
            <a:r>
              <a:rPr kumimoji="1" lang="ja-JP" altLang="en-US" sz="900" dirty="0" smtClean="0">
                <a:latin typeface="ＭＳ Ｐゴシック" panose="020B0600070205080204" pitchFamily="50" charset="-128"/>
                <a:ea typeface="ＭＳ Ｐゴシック" panose="020B0600070205080204" pitchFamily="50" charset="-128"/>
              </a:rPr>
              <a:t>：０５８４</a:t>
            </a:r>
            <a:r>
              <a:rPr kumimoji="1" lang="en-US" altLang="ja-JP" sz="900" dirty="0" smtClean="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 ２２ </a:t>
            </a:r>
            <a:r>
              <a:rPr kumimoji="1" lang="en-US" altLang="ja-JP" sz="900" dirty="0" smtClean="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 ０１１０ </a:t>
            </a:r>
            <a:r>
              <a:rPr lang="ja-JP" altLang="en-US" sz="1100" dirty="0">
                <a:latin typeface="ＭＳ Ｐゴシック" panose="020B0600070205080204" pitchFamily="50" charset="-128"/>
                <a:ea typeface="ＭＳ Ｐゴシック" panose="020B0600070205080204" pitchFamily="50" charset="-128"/>
              </a:rPr>
              <a:t>）</a:t>
            </a:r>
            <a:r>
              <a:rPr kumimoji="1" lang="en-US" altLang="ja-JP" sz="1400" dirty="0">
                <a:latin typeface="ＭＳ Ｐゴシック" panose="020B0600070205080204" pitchFamily="50" charset="-128"/>
                <a:ea typeface="ＭＳ Ｐゴシック" panose="020B0600070205080204" pitchFamily="50" charset="-128"/>
              </a:rPr>
              <a:t>】</a:t>
            </a:r>
          </a:p>
          <a:p>
            <a:pPr>
              <a:lnSpc>
                <a:spcPts val="1900"/>
              </a:lnSpc>
            </a:pPr>
            <a:r>
              <a:rPr lang="ja-JP" altLang="en-US" sz="1400" dirty="0">
                <a:latin typeface="ＭＳ Ｐゴシック" panose="020B0600070205080204" pitchFamily="50" charset="-128"/>
                <a:ea typeface="ＭＳ Ｐゴシック" panose="020B0600070205080204" pitchFamily="50" charset="-128"/>
              </a:rPr>
              <a:t>　　 ・最高速度</a:t>
            </a:r>
            <a:r>
              <a:rPr lang="en-US" altLang="ja-JP" sz="1400" dirty="0">
                <a:latin typeface="ＭＳ Ｐゴシック" panose="020B0600070205080204" pitchFamily="50" charset="-128"/>
                <a:ea typeface="ＭＳ Ｐゴシック" panose="020B0600070205080204" pitchFamily="50" charset="-128"/>
              </a:rPr>
              <a:t>30km/h</a:t>
            </a:r>
            <a:r>
              <a:rPr lang="ja-JP" altLang="en-US" sz="1400" dirty="0">
                <a:latin typeface="ＭＳ Ｐゴシック" panose="020B0600070205080204" pitchFamily="50" charset="-128"/>
                <a:ea typeface="ＭＳ Ｐゴシック" panose="020B0600070205080204" pitchFamily="50" charset="-128"/>
              </a:rPr>
              <a:t>区域規制</a:t>
            </a:r>
            <a:endParaRPr lang="en-US" altLang="ja-JP" sz="1400" dirty="0">
              <a:latin typeface="ＭＳ Ｐゴシック" panose="020B0600070205080204" pitchFamily="50" charset="-128"/>
              <a:ea typeface="ＭＳ Ｐゴシック" panose="020B0600070205080204" pitchFamily="50" charset="-128"/>
            </a:endParaRPr>
          </a:p>
          <a:p>
            <a:pPr>
              <a:lnSpc>
                <a:spcPts val="1900"/>
              </a:lnSpc>
            </a:pPr>
            <a:r>
              <a:rPr kumimoji="1" lang="ja-JP" altLang="en-US" sz="1400" dirty="0" smtClean="0">
                <a:latin typeface="ＭＳ Ｐゴシック" panose="020B0600070205080204" pitchFamily="50" charset="-128"/>
                <a:ea typeface="ＭＳ Ｐゴシック" panose="020B0600070205080204" pitchFamily="50" charset="-128"/>
              </a:rPr>
              <a:t>　</a:t>
            </a:r>
            <a:r>
              <a:rPr kumimoji="1" lang="ja-JP" altLang="en-US" sz="1400" dirty="0">
                <a:latin typeface="ＭＳ Ｐゴシック" panose="020B0600070205080204" pitchFamily="50" charset="-128"/>
                <a:ea typeface="ＭＳ Ｐゴシック" panose="020B0600070205080204" pitchFamily="50" charset="-128"/>
              </a:rPr>
              <a:t>　</a:t>
            </a:r>
            <a:r>
              <a:rPr kumimoji="1" lang="en-US" altLang="ja-JP" sz="1400" dirty="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道路管理者</a:t>
            </a:r>
            <a:r>
              <a:rPr kumimoji="1" lang="ja-JP" altLang="en-US" sz="1100" dirty="0" smtClean="0">
                <a:latin typeface="ＭＳ Ｐゴシック" panose="020B0600070205080204" pitchFamily="50" charset="-128"/>
                <a:ea typeface="ＭＳ Ｐゴシック" panose="020B0600070205080204" pitchFamily="50" charset="-128"/>
              </a:rPr>
              <a:t>（関ケ原町産業建設課</a:t>
            </a:r>
            <a:r>
              <a:rPr kumimoji="1" lang="ja-JP" altLang="en-US" sz="1100" dirty="0">
                <a:latin typeface="ＭＳ Ｐゴシック" panose="020B0600070205080204" pitchFamily="50" charset="-128"/>
                <a:ea typeface="ＭＳ Ｐゴシック" panose="020B0600070205080204" pitchFamily="50" charset="-128"/>
              </a:rPr>
              <a:t>（</a:t>
            </a:r>
            <a:r>
              <a:rPr lang="en-US" altLang="ja-JP" sz="900" dirty="0">
                <a:latin typeface="ＭＳ Ｐゴシック" panose="020B0600070205080204" pitchFamily="50" charset="-128"/>
                <a:ea typeface="ＭＳ Ｐゴシック" panose="020B0600070205080204" pitchFamily="50" charset="-128"/>
              </a:rPr>
              <a:t>TEL</a:t>
            </a:r>
            <a:r>
              <a:rPr lang="ja-JP" altLang="en-US" sz="900" dirty="0" smtClean="0">
                <a:latin typeface="ＭＳ Ｐゴシック" panose="020B0600070205080204" pitchFamily="50" charset="-128"/>
                <a:ea typeface="ＭＳ Ｐゴシック" panose="020B0600070205080204" pitchFamily="50" charset="-128"/>
              </a:rPr>
              <a:t>：０５８４</a:t>
            </a:r>
            <a:r>
              <a:rPr lang="en-US" altLang="ja-JP" sz="900" dirty="0" smtClean="0">
                <a:latin typeface="ＭＳ Ｐゴシック" panose="020B0600070205080204" pitchFamily="50" charset="-128"/>
                <a:ea typeface="ＭＳ Ｐゴシック" panose="020B0600070205080204" pitchFamily="50" charset="-128"/>
              </a:rPr>
              <a:t>- </a:t>
            </a:r>
            <a:r>
              <a:rPr lang="ja-JP" altLang="en-US" sz="900" dirty="0" smtClean="0">
                <a:latin typeface="ＭＳ Ｐゴシック" panose="020B0600070205080204" pitchFamily="50" charset="-128"/>
                <a:ea typeface="ＭＳ Ｐゴシック" panose="020B0600070205080204" pitchFamily="50" charset="-128"/>
              </a:rPr>
              <a:t>４３</a:t>
            </a:r>
            <a:r>
              <a:rPr lang="en-US" altLang="ja-JP" sz="900" dirty="0" smtClean="0">
                <a:latin typeface="ＭＳ Ｐゴシック" panose="020B0600070205080204" pitchFamily="50" charset="-128"/>
                <a:ea typeface="ＭＳ Ｐゴシック" panose="020B0600070205080204" pitchFamily="50" charset="-128"/>
              </a:rPr>
              <a:t> – </a:t>
            </a:r>
            <a:r>
              <a:rPr lang="ja-JP" altLang="en-US" sz="900" dirty="0" smtClean="0">
                <a:latin typeface="ＭＳ Ｐゴシック" panose="020B0600070205080204" pitchFamily="50" charset="-128"/>
                <a:ea typeface="ＭＳ Ｐゴシック" panose="020B0600070205080204" pitchFamily="50" charset="-128"/>
              </a:rPr>
              <a:t>３０５４</a:t>
            </a:r>
            <a:r>
              <a:rPr lang="en-US" altLang="ja-JP" sz="900" dirty="0" smtClean="0">
                <a:latin typeface="ＭＳ Ｐゴシック" panose="020B0600070205080204" pitchFamily="50" charset="-128"/>
                <a:ea typeface="ＭＳ Ｐゴシック" panose="020B0600070205080204" pitchFamily="50" charset="-128"/>
              </a:rPr>
              <a:t> </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400" dirty="0">
                <a:latin typeface="ＭＳ Ｐゴシック" panose="020B0600070205080204" pitchFamily="50" charset="-128"/>
                <a:ea typeface="ＭＳ Ｐゴシック" panose="020B0600070205080204" pitchFamily="50" charset="-128"/>
              </a:rPr>
              <a:t>】</a:t>
            </a:r>
          </a:p>
          <a:p>
            <a:pPr>
              <a:lnSpc>
                <a:spcPts val="1900"/>
              </a:lnSpc>
            </a:pPr>
            <a:r>
              <a:rPr kumimoji="1" lang="ja-JP" altLang="en-US" sz="1400"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スムーズ横断歩道</a:t>
            </a:r>
            <a:r>
              <a:rPr kumimoji="1" lang="en-US" altLang="ja-JP" sz="1400" dirty="0" smtClean="0">
                <a:latin typeface="ＭＳ Ｐゴシック" panose="020B0600070205080204" pitchFamily="50" charset="-128"/>
                <a:ea typeface="ＭＳ Ｐゴシック" panose="020B0600070205080204" pitchFamily="50" charset="-128"/>
              </a:rPr>
              <a:t>､</a:t>
            </a:r>
            <a:r>
              <a:rPr kumimoji="1" lang="ja-JP" altLang="en-US" sz="1400" dirty="0" smtClean="0">
                <a:latin typeface="ＭＳ Ｐゴシック" panose="020B0600070205080204" pitchFamily="50" charset="-128"/>
                <a:ea typeface="ＭＳ Ｐゴシック" panose="020B0600070205080204" pitchFamily="50" charset="-128"/>
              </a:rPr>
              <a:t>イメージハンプ</a:t>
            </a:r>
            <a:r>
              <a:rPr lang="en-US" altLang="ja-JP" sz="1400" dirty="0" smtClean="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ｿﾞｰﾝ</a:t>
            </a:r>
            <a:r>
              <a:rPr lang="en-US" altLang="ja-JP" sz="1400" dirty="0">
                <a:latin typeface="ＭＳ Ｐゴシック" panose="020B0600070205080204" pitchFamily="50" charset="-128"/>
                <a:ea typeface="ＭＳ Ｐゴシック" panose="020B0600070205080204" pitchFamily="50" charset="-128"/>
              </a:rPr>
              <a:t>30</a:t>
            </a:r>
            <a:r>
              <a:rPr lang="ja-JP" altLang="en-US" sz="1400" dirty="0" smtClean="0">
                <a:latin typeface="ＭＳ Ｐゴシック" panose="020B0600070205080204" pitchFamily="50" charset="-128"/>
                <a:ea typeface="ＭＳ Ｐゴシック" panose="020B0600070205080204" pitchFamily="50" charset="-128"/>
              </a:rPr>
              <a:t>ﾌﾟﾗｽ</a:t>
            </a:r>
            <a:endParaRPr lang="en-US" altLang="ja-JP" sz="1400" dirty="0" smtClean="0">
              <a:latin typeface="ＭＳ Ｐゴシック" panose="020B0600070205080204" pitchFamily="50" charset="-128"/>
              <a:ea typeface="ＭＳ Ｐゴシック" panose="020B0600070205080204" pitchFamily="50" charset="-128"/>
            </a:endParaRPr>
          </a:p>
          <a:p>
            <a:pPr>
              <a:lnSpc>
                <a:spcPts val="1900"/>
              </a:lnSpc>
            </a:pPr>
            <a:r>
              <a:rPr lang="ja-JP" altLang="en-US" sz="1400" dirty="0" smtClean="0">
                <a:latin typeface="ＭＳ Ｐゴシック" panose="020B0600070205080204" pitchFamily="50" charset="-128"/>
                <a:ea typeface="ＭＳ Ｐゴシック" panose="020B0600070205080204" pitchFamily="50" charset="-128"/>
              </a:rPr>
              <a:t>　　　路面表示、</a:t>
            </a:r>
            <a:r>
              <a:rPr kumimoji="1" lang="ja-JP" altLang="en-US" sz="1400" dirty="0" smtClean="0">
                <a:latin typeface="ＭＳ Ｐゴシック" panose="020B0600070205080204" pitchFamily="50" charset="-128"/>
                <a:ea typeface="ＭＳ Ｐゴシック" panose="020B0600070205080204" pitchFamily="50" charset="-128"/>
              </a:rPr>
              <a:t>カラー舗装</a:t>
            </a:r>
            <a:r>
              <a:rPr lang="ja-JP" altLang="en-US" sz="1400" dirty="0" smtClean="0">
                <a:latin typeface="ＭＳ Ｐゴシック" panose="020B0600070205080204" pitchFamily="50" charset="-128"/>
                <a:ea typeface="ＭＳ Ｐゴシック" panose="020B0600070205080204" pitchFamily="50" charset="-128"/>
              </a:rPr>
              <a:t>など</a:t>
            </a:r>
            <a:endParaRPr kumimoji="1" lang="en-US" altLang="ja-JP" sz="1400" dirty="0">
              <a:latin typeface="ＭＳ Ｐゴシック" panose="020B0600070205080204" pitchFamily="50" charset="-128"/>
              <a:ea typeface="ＭＳ Ｐゴシック" panose="020B0600070205080204" pitchFamily="50" charset="-128"/>
            </a:endParaRPr>
          </a:p>
          <a:p>
            <a:pPr>
              <a:lnSpc>
                <a:spcPts val="1900"/>
              </a:lnSpc>
            </a:pPr>
            <a:r>
              <a:rPr kumimoji="1" lang="ja-JP" altLang="en-US" sz="1400" dirty="0">
                <a:latin typeface="ＭＳ Ｐゴシック" panose="020B0600070205080204" pitchFamily="50" charset="-128"/>
                <a:ea typeface="ＭＳ Ｐゴシック" panose="020B0600070205080204" pitchFamily="50" charset="-128"/>
              </a:rPr>
              <a:t>　　</a:t>
            </a:r>
            <a:r>
              <a:rPr kumimoji="1" lang="en-US" altLang="ja-JP" sz="1400" dirty="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地域</a:t>
            </a:r>
            <a:r>
              <a:rPr kumimoji="1" lang="ja-JP" altLang="en-US" sz="1100" dirty="0" smtClean="0">
                <a:latin typeface="ＭＳ Ｐゴシック" panose="020B0600070205080204" pitchFamily="50" charset="-128"/>
                <a:ea typeface="ＭＳ Ｐゴシック" panose="020B0600070205080204" pitchFamily="50" charset="-128"/>
              </a:rPr>
              <a:t>（関ケ原小学校</a:t>
            </a:r>
            <a:r>
              <a:rPr kumimoji="1" lang="ja-JP" altLang="en-US" sz="1100" dirty="0">
                <a:latin typeface="ＭＳ Ｐゴシック" panose="020B0600070205080204" pitchFamily="50" charset="-128"/>
                <a:ea typeface="ＭＳ Ｐゴシック" panose="020B0600070205080204" pitchFamily="50" charset="-128"/>
              </a:rPr>
              <a:t>、地域住民等）</a:t>
            </a:r>
            <a:r>
              <a:rPr kumimoji="1" lang="en-US" altLang="ja-JP" sz="1400" dirty="0">
                <a:latin typeface="ＭＳ Ｐゴシック" panose="020B0600070205080204" pitchFamily="50" charset="-128"/>
                <a:ea typeface="ＭＳ Ｐゴシック" panose="020B0600070205080204" pitchFamily="50" charset="-128"/>
              </a:rPr>
              <a:t>】</a:t>
            </a:r>
          </a:p>
          <a:p>
            <a:pPr>
              <a:lnSpc>
                <a:spcPts val="1900"/>
              </a:lnSpc>
            </a:pPr>
            <a:r>
              <a:rPr lang="ja-JP" altLang="en-US" sz="1400" dirty="0">
                <a:latin typeface="ＭＳ Ｐゴシック" panose="020B0600070205080204" pitchFamily="50" charset="-128"/>
                <a:ea typeface="ＭＳ Ｐゴシック" panose="020B0600070205080204" pitchFamily="50" charset="-128"/>
              </a:rPr>
              <a:t>　　 ・</a:t>
            </a:r>
            <a:r>
              <a:rPr kumimoji="1" lang="ja-JP" altLang="en-US" sz="1400" dirty="0">
                <a:latin typeface="ＭＳ Ｐゴシック" panose="020B0600070205080204" pitchFamily="50" charset="-128"/>
                <a:ea typeface="ＭＳ Ｐゴシック" panose="020B0600070205080204" pitchFamily="50" charset="-128"/>
              </a:rPr>
              <a:t>登下校時の見守り活動</a:t>
            </a:r>
            <a:endParaRPr kumimoji="1" lang="en-US" altLang="ja-JP" sz="1400" dirty="0">
              <a:latin typeface="ＭＳ Ｐゴシック" panose="020B0600070205080204" pitchFamily="50" charset="-128"/>
              <a:ea typeface="ＭＳ Ｐゴシック" panose="020B0600070205080204" pitchFamily="50" charset="-128"/>
            </a:endParaRPr>
          </a:p>
        </p:txBody>
      </p:sp>
      <p:sp>
        <p:nvSpPr>
          <p:cNvPr id="110" name="テキスト ボックス 4"/>
          <p:cNvSpPr txBox="1"/>
          <p:nvPr/>
        </p:nvSpPr>
        <p:spPr>
          <a:xfrm>
            <a:off x="-33159" y="3180451"/>
            <a:ext cx="4572000" cy="323165"/>
          </a:xfrm>
          <a:prstGeom prst="rect">
            <a:avLst/>
          </a:prstGeom>
          <a:noFill/>
        </p:spPr>
        <p:txBody>
          <a:bodyPr wrap="square" rtlCol="0">
            <a:spAutoFit/>
          </a:bodyPr>
          <a:lstStyle/>
          <a:p>
            <a:pPr>
              <a:lnSpc>
                <a:spcPct val="150000"/>
              </a:lnSpc>
            </a:pPr>
            <a:r>
              <a:rPr kumimoji="1" lang="ja-JP" altLang="en-US" sz="1000" dirty="0">
                <a:latin typeface="ＭＳ Ｐゴシック" panose="020B0600070205080204" pitchFamily="50" charset="-128"/>
                <a:ea typeface="ＭＳ Ｐゴシック" panose="020B0600070205080204" pitchFamily="50" charset="-128"/>
              </a:rPr>
              <a:t>　</a:t>
            </a:r>
            <a:r>
              <a:rPr kumimoji="1" lang="en-US" altLang="ja-JP" sz="1000" dirty="0">
                <a:latin typeface="ＭＳ Ｐゴシック" panose="020B0600070205080204" pitchFamily="50" charset="-128"/>
                <a:ea typeface="ＭＳ Ｐゴシック" panose="020B0600070205080204" pitchFamily="50" charset="-128"/>
              </a:rPr>
              <a:t>※ </a:t>
            </a:r>
            <a:r>
              <a:rPr kumimoji="1" lang="ja-JP" altLang="en-US" sz="1000" u="sng" dirty="0">
                <a:latin typeface="ＭＳ Ｐゴシック" panose="020B0600070205080204" pitchFamily="50" charset="-128"/>
                <a:ea typeface="ＭＳ Ｐゴシック" panose="020B0600070205080204" pitchFamily="50" charset="-128"/>
              </a:rPr>
              <a:t>対策内容の詳細については、上記の問い合わせ先にご連絡ください。</a:t>
            </a:r>
            <a:endParaRPr kumimoji="1" lang="en-US" altLang="ja-JP" sz="1000" u="sng" dirty="0">
              <a:latin typeface="ＭＳ Ｐゴシック" panose="020B0600070205080204" pitchFamily="50" charset="-128"/>
              <a:ea typeface="ＭＳ Ｐゴシック" panose="020B0600070205080204" pitchFamily="50" charset="-128"/>
            </a:endParaRPr>
          </a:p>
        </p:txBody>
      </p:sp>
      <p:cxnSp>
        <p:nvCxnSpPr>
          <p:cNvPr id="158" name="直線コネクタ 157"/>
          <p:cNvCxnSpPr>
            <a:stCxn id="140" idx="1"/>
            <a:endCxn id="114" idx="6"/>
          </p:cNvCxnSpPr>
          <p:nvPr/>
        </p:nvCxnSpPr>
        <p:spPr>
          <a:xfrm flipH="1">
            <a:off x="6412040" y="2183546"/>
            <a:ext cx="1125002" cy="711159"/>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sp>
        <p:nvSpPr>
          <p:cNvPr id="157" name="テキスト ボックス 156"/>
          <p:cNvSpPr txBox="1"/>
          <p:nvPr/>
        </p:nvSpPr>
        <p:spPr>
          <a:xfrm>
            <a:off x="4163627" y="582313"/>
            <a:ext cx="1803115" cy="225176"/>
          </a:xfrm>
          <a:prstGeom prst="rect">
            <a:avLst/>
          </a:prstGeom>
          <a:solidFill>
            <a:schemeClr val="bg1"/>
          </a:solidFill>
          <a:ln w="19050" cap="flat" cmpd="sng" algn="ctr">
            <a:solidFill>
              <a:srgbClr val="0000FF"/>
            </a:solidFill>
            <a:prstDash val="solid"/>
            <a:round/>
            <a:headEnd type="none" w="med" len="med"/>
            <a:tailEnd type="none" w="med" len="med"/>
          </a:ln>
          <a:effectLst/>
        </p:spPr>
        <p:txBody>
          <a:bodyPr vert="horz" wrap="square" lIns="0" tIns="0" rIns="0" bIns="0" numCol="1" rtlCol="0" anchor="ctr" anchorCtr="1" compatLnSpc="1">
            <a:prstTxWarp prst="textNoShape">
              <a:avLst/>
            </a:prstTxWarp>
            <a:no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r>
              <a:rPr lang="ja-JP" altLang="en-US" sz="1000" dirty="0">
                <a:solidFill>
                  <a:srgbClr val="0000FF"/>
                </a:solidFill>
              </a:rPr>
              <a:t>最高速度</a:t>
            </a:r>
            <a:r>
              <a:rPr lang="en-US" altLang="ja-JP" sz="1000" dirty="0">
                <a:solidFill>
                  <a:srgbClr val="0000FF"/>
                </a:solidFill>
              </a:rPr>
              <a:t>30km/h</a:t>
            </a:r>
            <a:r>
              <a:rPr lang="ja-JP" altLang="en-US" sz="1000" dirty="0">
                <a:solidFill>
                  <a:srgbClr val="0000FF"/>
                </a:solidFill>
              </a:rPr>
              <a:t>区域規制</a:t>
            </a:r>
          </a:p>
        </p:txBody>
      </p:sp>
      <p:sp>
        <p:nvSpPr>
          <p:cNvPr id="145" name="テキスト ボックス 144"/>
          <p:cNvSpPr txBox="1"/>
          <p:nvPr/>
        </p:nvSpPr>
        <p:spPr>
          <a:xfrm>
            <a:off x="7851414" y="4276195"/>
            <a:ext cx="1391268" cy="153888"/>
          </a:xfrm>
          <a:prstGeom prst="rect">
            <a:avLst/>
          </a:prstGeom>
          <a:solidFill>
            <a:schemeClr val="bg1"/>
          </a:solidFill>
          <a:ln w="12700" cap="flat" cmpd="sng" algn="ctr">
            <a:solidFill>
              <a:srgbClr val="FF9900"/>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ctr" fontAlgn="base">
              <a:lnSpc>
                <a:spcPct val="100000"/>
              </a:lnSpc>
              <a:spcBef>
                <a:spcPct val="0"/>
              </a:spcBef>
              <a:spcAft>
                <a:spcPct val="0"/>
              </a:spcAft>
              <a:buClrTx/>
              <a:buSzTx/>
              <a:buFontTx/>
              <a:buNone/>
              <a:tabLst/>
              <a:defRPr kumimoji="0" sz="1000" b="0" i="0" u="none" strike="noStrike" cap="none" normalizeH="0" baseline="0">
                <a:ln>
                  <a:noFill/>
                </a:ln>
                <a:solidFill>
                  <a:srgbClr val="FF9900"/>
                </a:solidFill>
                <a:effectLst/>
                <a:latin typeface="Arial" charset="0"/>
                <a:ea typeface="HGP創英角ｺﾞｼｯｸUB" pitchFamily="50" charset="-128"/>
              </a:defRPr>
            </a:lvl1pPr>
          </a:lstStyle>
          <a:p>
            <a:r>
              <a:rPr lang="ja-JP" altLang="en-US" dirty="0" smtClean="0"/>
              <a:t>イメージハンプ（狭窄型）</a:t>
            </a:r>
            <a:endParaRPr lang="ja-JP" altLang="en-US" dirty="0"/>
          </a:p>
        </p:txBody>
      </p:sp>
      <p:sp>
        <p:nvSpPr>
          <p:cNvPr id="91" name="テキスト ボックス 90"/>
          <p:cNvSpPr txBox="1"/>
          <p:nvPr/>
        </p:nvSpPr>
        <p:spPr>
          <a:xfrm>
            <a:off x="7916484" y="4675526"/>
            <a:ext cx="1723069" cy="153888"/>
          </a:xfrm>
          <a:prstGeom prst="rect">
            <a:avLst/>
          </a:prstGeom>
          <a:solidFill>
            <a:schemeClr val="bg1"/>
          </a:solidFill>
          <a:ln w="19050" cap="flat" cmpd="sng" algn="ctr">
            <a:solidFill>
              <a:srgbClr val="00CCFF"/>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pPr algn="ctr"/>
            <a:r>
              <a:rPr lang="ja-JP" altLang="en-US" sz="1000" dirty="0">
                <a:solidFill>
                  <a:srgbClr val="B0753A"/>
                </a:solidFill>
              </a:rPr>
              <a:t>　</a:t>
            </a:r>
            <a:r>
              <a:rPr lang="ja-JP" altLang="en-US" sz="1000" dirty="0">
                <a:solidFill>
                  <a:srgbClr val="00B0F0"/>
                </a:solidFill>
              </a:rPr>
              <a:t>①</a:t>
            </a:r>
            <a:r>
              <a:rPr lang="ja-JP" altLang="en-US" sz="1000" dirty="0" smtClean="0">
                <a:solidFill>
                  <a:srgbClr val="00B0F0"/>
                </a:solidFill>
              </a:rPr>
              <a:t>～②登</a:t>
            </a:r>
            <a:r>
              <a:rPr lang="ja-JP" altLang="en-US" sz="1000" dirty="0">
                <a:solidFill>
                  <a:srgbClr val="00B0F0"/>
                </a:solidFill>
              </a:rPr>
              <a:t>下校時の見守り活動</a:t>
            </a:r>
          </a:p>
        </p:txBody>
      </p:sp>
      <p:cxnSp>
        <p:nvCxnSpPr>
          <p:cNvPr id="143" name="直線コネクタ 142"/>
          <p:cNvCxnSpPr>
            <a:stCxn id="201" idx="1"/>
            <a:endCxn id="177" idx="3"/>
          </p:cNvCxnSpPr>
          <p:nvPr/>
        </p:nvCxnSpPr>
        <p:spPr>
          <a:xfrm flipH="1">
            <a:off x="5236333" y="2563220"/>
            <a:ext cx="1006195" cy="1094054"/>
          </a:xfrm>
          <a:prstGeom prst="line">
            <a:avLst/>
          </a:prstGeom>
          <a:ln w="9525">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333" name="直線コネクタ 332"/>
          <p:cNvCxnSpPr/>
          <p:nvPr/>
        </p:nvCxnSpPr>
        <p:spPr>
          <a:xfrm flipH="1">
            <a:off x="5569674" y="2028511"/>
            <a:ext cx="1725099" cy="412788"/>
          </a:xfrm>
          <a:prstGeom prst="line">
            <a:avLst/>
          </a:prstGeom>
          <a:ln w="31750">
            <a:solidFill>
              <a:srgbClr val="FF9900"/>
            </a:solidFill>
            <a:prstDash val="dash"/>
          </a:ln>
        </p:spPr>
        <p:style>
          <a:lnRef idx="1">
            <a:schemeClr val="accent1"/>
          </a:lnRef>
          <a:fillRef idx="0">
            <a:schemeClr val="accent1"/>
          </a:fillRef>
          <a:effectRef idx="0">
            <a:schemeClr val="accent1"/>
          </a:effectRef>
          <a:fontRef idx="minor">
            <a:schemeClr val="tx1"/>
          </a:fontRef>
        </p:style>
      </p:cxnSp>
      <p:sp>
        <p:nvSpPr>
          <p:cNvPr id="138" name="テキスト ボックス 137"/>
          <p:cNvSpPr txBox="1"/>
          <p:nvPr/>
        </p:nvSpPr>
        <p:spPr>
          <a:xfrm>
            <a:off x="355404" y="6474241"/>
            <a:ext cx="1432071" cy="123111"/>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r>
              <a:rPr lang="ja-JP" altLang="en-US" sz="800" dirty="0">
                <a:latin typeface="ＭＳ ゴシック" panose="020B0609070205080204" pitchFamily="49" charset="-128"/>
                <a:ea typeface="ＭＳ ゴシック" panose="020B0609070205080204" pitchFamily="49" charset="-128"/>
              </a:rPr>
              <a:t>スムーズ横断歩道</a:t>
            </a:r>
          </a:p>
        </p:txBody>
      </p:sp>
      <p:sp>
        <p:nvSpPr>
          <p:cNvPr id="139" name="テキスト ボックス 138"/>
          <p:cNvSpPr txBox="1"/>
          <p:nvPr/>
        </p:nvSpPr>
        <p:spPr>
          <a:xfrm>
            <a:off x="4276631" y="6474241"/>
            <a:ext cx="1432071" cy="123111"/>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r>
              <a:rPr lang="ja-JP" altLang="en-US" sz="800" dirty="0" smtClean="0">
                <a:latin typeface="ＭＳ ゴシック" panose="020B0609070205080204" pitchFamily="49" charset="-128"/>
                <a:ea typeface="ＭＳ ゴシック" panose="020B0609070205080204" pitchFamily="49" charset="-128"/>
              </a:rPr>
              <a:t>イメージハンプ（狭さく型）</a:t>
            </a:r>
            <a:endParaRPr lang="ja-JP" altLang="en-US" sz="800" dirty="0">
              <a:latin typeface="ＭＳ ゴシック" panose="020B0609070205080204" pitchFamily="49" charset="-128"/>
              <a:ea typeface="ＭＳ ゴシック" panose="020B0609070205080204" pitchFamily="49" charset="-128"/>
            </a:endParaRPr>
          </a:p>
        </p:txBody>
      </p:sp>
      <p:sp>
        <p:nvSpPr>
          <p:cNvPr id="141" name="テキスト ボックス 140"/>
          <p:cNvSpPr txBox="1"/>
          <p:nvPr/>
        </p:nvSpPr>
        <p:spPr>
          <a:xfrm>
            <a:off x="2359661" y="6474241"/>
            <a:ext cx="1432071" cy="123111"/>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r>
              <a:rPr lang="ja-JP" altLang="en-US" sz="800" dirty="0" smtClean="0">
                <a:latin typeface="ＭＳ ゴシック" panose="020B0609070205080204" pitchFamily="49" charset="-128"/>
                <a:ea typeface="ＭＳ ゴシック" panose="020B0609070205080204" pitchFamily="49" charset="-128"/>
              </a:rPr>
              <a:t>イメージハンプ</a:t>
            </a:r>
            <a:endParaRPr lang="ja-JP" altLang="en-US" sz="800" dirty="0">
              <a:latin typeface="ＭＳ ゴシック" panose="020B0609070205080204" pitchFamily="49" charset="-128"/>
              <a:ea typeface="ＭＳ ゴシック" panose="020B0609070205080204" pitchFamily="49" charset="-128"/>
            </a:endParaRPr>
          </a:p>
        </p:txBody>
      </p:sp>
      <p:sp>
        <p:nvSpPr>
          <p:cNvPr id="148" name="テキスト ボックス 147"/>
          <p:cNvSpPr txBox="1"/>
          <p:nvPr/>
        </p:nvSpPr>
        <p:spPr>
          <a:xfrm>
            <a:off x="6146972" y="6454862"/>
            <a:ext cx="1404134" cy="123111"/>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r>
              <a:rPr lang="ja-JP" altLang="en-US" sz="800" dirty="0" smtClean="0">
                <a:latin typeface="ＭＳ ゴシック" panose="020B0609070205080204" pitchFamily="49" charset="-128"/>
                <a:ea typeface="ＭＳ ゴシック" panose="020B0609070205080204" pitchFamily="49" charset="-128"/>
              </a:rPr>
              <a:t>横断歩道の統一化</a:t>
            </a:r>
            <a:endParaRPr lang="ja-JP" altLang="en-US" sz="800" dirty="0">
              <a:latin typeface="ＭＳ ゴシック" panose="020B0609070205080204" pitchFamily="49" charset="-128"/>
              <a:ea typeface="ＭＳ ゴシック" panose="020B0609070205080204" pitchFamily="49" charset="-128"/>
            </a:endParaRPr>
          </a:p>
        </p:txBody>
      </p:sp>
      <p:sp>
        <p:nvSpPr>
          <p:cNvPr id="103" name="正方形/長方形 102"/>
          <p:cNvSpPr/>
          <p:nvPr/>
        </p:nvSpPr>
        <p:spPr>
          <a:xfrm>
            <a:off x="6077579" y="2834221"/>
            <a:ext cx="188044" cy="160748"/>
          </a:xfrm>
          <a:prstGeom prst="rect">
            <a:avLst/>
          </a:prstGeom>
          <a:noFill/>
          <a:ln w="28575">
            <a:solidFill>
              <a:srgbClr val="00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B0753A"/>
              </a:solidFill>
            </a:endParaRPr>
          </a:p>
        </p:txBody>
      </p:sp>
      <p:sp>
        <p:nvSpPr>
          <p:cNvPr id="109" name="正方形/長方形 108"/>
          <p:cNvSpPr/>
          <p:nvPr/>
        </p:nvSpPr>
        <p:spPr>
          <a:xfrm>
            <a:off x="5453733" y="2399001"/>
            <a:ext cx="188044" cy="16074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B0753A"/>
              </a:solidFill>
            </a:endParaRPr>
          </a:p>
        </p:txBody>
      </p:sp>
      <p:sp>
        <p:nvSpPr>
          <p:cNvPr id="111" name="正方形/長方形 110"/>
          <p:cNvSpPr/>
          <p:nvPr/>
        </p:nvSpPr>
        <p:spPr>
          <a:xfrm>
            <a:off x="6194346" y="2186995"/>
            <a:ext cx="188044" cy="160748"/>
          </a:xfrm>
          <a:prstGeom prst="rect">
            <a:avLst/>
          </a:prstGeom>
          <a:noFill/>
          <a:ln w="28575">
            <a:solidFill>
              <a:srgbClr val="00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B0753A"/>
              </a:solidFill>
            </a:endParaRPr>
          </a:p>
        </p:txBody>
      </p:sp>
      <p:sp>
        <p:nvSpPr>
          <p:cNvPr id="169" name="楕円 168"/>
          <p:cNvSpPr/>
          <p:nvPr/>
        </p:nvSpPr>
        <p:spPr>
          <a:xfrm>
            <a:off x="6038903" y="2060253"/>
            <a:ext cx="157318" cy="166557"/>
          </a:xfrm>
          <a:prstGeom prst="ellipse">
            <a:avLst/>
          </a:prstGeom>
          <a:solidFill>
            <a:schemeClr val="bg1"/>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b="1" dirty="0">
                <a:solidFill>
                  <a:srgbClr val="00CCFF"/>
                </a:solidFill>
              </a:rPr>
              <a:t>２</a:t>
            </a:r>
          </a:p>
        </p:txBody>
      </p:sp>
      <p:sp>
        <p:nvSpPr>
          <p:cNvPr id="176" name="楕円 175"/>
          <p:cNvSpPr/>
          <p:nvPr/>
        </p:nvSpPr>
        <p:spPr>
          <a:xfrm>
            <a:off x="5989278" y="2936127"/>
            <a:ext cx="158631" cy="164000"/>
          </a:xfrm>
          <a:prstGeom prst="ellipse">
            <a:avLst/>
          </a:prstGeom>
          <a:solidFill>
            <a:schemeClr val="bg1"/>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b="1" dirty="0">
                <a:solidFill>
                  <a:srgbClr val="00CCFF"/>
                </a:solidFill>
              </a:rPr>
              <a:t>１</a:t>
            </a:r>
          </a:p>
        </p:txBody>
      </p:sp>
      <p:sp>
        <p:nvSpPr>
          <p:cNvPr id="177" name="テキスト ボックス 176"/>
          <p:cNvSpPr txBox="1"/>
          <p:nvPr/>
        </p:nvSpPr>
        <p:spPr>
          <a:xfrm>
            <a:off x="4156333" y="3580330"/>
            <a:ext cx="1080000" cy="153888"/>
          </a:xfrm>
          <a:prstGeom prst="rect">
            <a:avLst/>
          </a:prstGeom>
          <a:solidFill>
            <a:schemeClr val="bg1"/>
          </a:solidFill>
          <a:ln w="12700" cap="flat" cmpd="sng" algn="ctr">
            <a:solidFill>
              <a:srgbClr val="FF9900"/>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ctr" fontAlgn="base">
              <a:lnSpc>
                <a:spcPct val="100000"/>
              </a:lnSpc>
              <a:spcBef>
                <a:spcPct val="0"/>
              </a:spcBef>
              <a:spcAft>
                <a:spcPct val="0"/>
              </a:spcAft>
              <a:buClrTx/>
              <a:buSzTx/>
              <a:buFontTx/>
              <a:buNone/>
              <a:tabLst/>
              <a:defRPr kumimoji="0" sz="1000" b="0" i="0" u="none" strike="noStrike" cap="none" normalizeH="0" baseline="0">
                <a:ln>
                  <a:noFill/>
                </a:ln>
                <a:solidFill>
                  <a:srgbClr val="FF9900"/>
                </a:solidFill>
                <a:effectLst/>
                <a:latin typeface="Arial" charset="0"/>
                <a:ea typeface="HGP創英角ｺﾞｼｯｸUB" pitchFamily="50" charset="-128"/>
              </a:defRPr>
            </a:lvl1pPr>
          </a:lstStyle>
          <a:p>
            <a:r>
              <a:rPr lang="ja-JP" altLang="en-US" dirty="0" smtClean="0"/>
              <a:t>横断歩道廃止</a:t>
            </a:r>
            <a:endParaRPr lang="ja-JP" altLang="en-US" dirty="0"/>
          </a:p>
        </p:txBody>
      </p:sp>
      <p:sp>
        <p:nvSpPr>
          <p:cNvPr id="116" name="正方形/長方形 115"/>
          <p:cNvSpPr/>
          <p:nvPr/>
        </p:nvSpPr>
        <p:spPr>
          <a:xfrm>
            <a:off x="10024458" y="42944"/>
            <a:ext cx="1006928" cy="421821"/>
          </a:xfrm>
          <a:prstGeom prst="rect">
            <a:avLst/>
          </a:prstGeom>
          <a:solidFill>
            <a:schemeClr val="bg1"/>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dirty="0">
                <a:solidFill>
                  <a:sysClr val="windowText" lastClr="000000"/>
                </a:solidFill>
              </a:rPr>
              <a:t>事例●</a:t>
            </a:r>
          </a:p>
        </p:txBody>
      </p:sp>
      <p:sp>
        <p:nvSpPr>
          <p:cNvPr id="205" name="二等辺三角形 204">
            <a:extLst>
              <a:ext uri="{FF2B5EF4-FFF2-40B4-BE49-F238E27FC236}">
                <a16:creationId xmlns:a16="http://schemas.microsoft.com/office/drawing/2014/main" id="{D324E7B3-8FF3-4AB9-8C2D-9C2399A8679E}"/>
              </a:ext>
            </a:extLst>
          </p:cNvPr>
          <p:cNvSpPr/>
          <p:nvPr/>
        </p:nvSpPr>
        <p:spPr>
          <a:xfrm>
            <a:off x="7233413" y="3693661"/>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7" name="二等辺三角形 206">
            <a:extLst>
              <a:ext uri="{FF2B5EF4-FFF2-40B4-BE49-F238E27FC236}">
                <a16:creationId xmlns:a16="http://schemas.microsoft.com/office/drawing/2014/main" id="{D324E7B3-8FF3-4AB9-8C2D-9C2399A8679E}"/>
              </a:ext>
            </a:extLst>
          </p:cNvPr>
          <p:cNvSpPr/>
          <p:nvPr/>
        </p:nvSpPr>
        <p:spPr>
          <a:xfrm>
            <a:off x="7780390" y="2672495"/>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0" name="テキスト ボックス 139"/>
          <p:cNvSpPr txBox="1"/>
          <p:nvPr/>
        </p:nvSpPr>
        <p:spPr>
          <a:xfrm>
            <a:off x="7537042" y="2106602"/>
            <a:ext cx="1080000" cy="153888"/>
          </a:xfrm>
          <a:prstGeom prst="rect">
            <a:avLst/>
          </a:prstGeom>
          <a:solidFill>
            <a:schemeClr val="accent2">
              <a:lumMod val="20000"/>
              <a:lumOff val="80000"/>
            </a:schemeClr>
          </a:solidFill>
          <a:ln w="19050" cap="flat" cmpd="sng" algn="ctr">
            <a:solidFill>
              <a:srgbClr val="FF0000"/>
            </a:solidFill>
            <a:prstDash val="dash"/>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pPr algn="ctr"/>
            <a:r>
              <a:rPr lang="ja-JP" altLang="en-US" sz="1000" dirty="0">
                <a:solidFill>
                  <a:srgbClr val="FF0000"/>
                </a:solidFill>
              </a:rPr>
              <a:t>スムーズ横断歩道</a:t>
            </a:r>
            <a:endParaRPr lang="en-US" altLang="ja-JP" sz="1000" dirty="0">
              <a:solidFill>
                <a:srgbClr val="FF0000"/>
              </a:solidFill>
            </a:endParaRPr>
          </a:p>
        </p:txBody>
      </p:sp>
      <p:grpSp>
        <p:nvGrpSpPr>
          <p:cNvPr id="13" name="グループ化 12"/>
          <p:cNvGrpSpPr/>
          <p:nvPr/>
        </p:nvGrpSpPr>
        <p:grpSpPr>
          <a:xfrm>
            <a:off x="4168385" y="847259"/>
            <a:ext cx="1411252" cy="307777"/>
            <a:chOff x="4000018" y="852478"/>
            <a:chExt cx="1411252" cy="307777"/>
          </a:xfrm>
        </p:grpSpPr>
        <p:sp>
          <p:nvSpPr>
            <p:cNvPr id="213" name="テキスト ボックス 212">
              <a:extLst>
                <a:ext uri="{FF2B5EF4-FFF2-40B4-BE49-F238E27FC236}">
                  <a16:creationId xmlns:a16="http://schemas.microsoft.com/office/drawing/2014/main" id="{33BB5905-55E3-42FE-A8FD-12E0EAB0A514}"/>
                </a:ext>
              </a:extLst>
            </p:cNvPr>
            <p:cNvSpPr txBox="1"/>
            <p:nvPr/>
          </p:nvSpPr>
          <p:spPr>
            <a:xfrm>
              <a:off x="4000018" y="852478"/>
              <a:ext cx="1411252" cy="307777"/>
            </a:xfrm>
            <a:prstGeom prst="rect">
              <a:avLst/>
            </a:prstGeom>
            <a:solidFill>
              <a:schemeClr val="bg1"/>
            </a:solidFill>
            <a:ln w="12700" cap="flat" cmpd="sng" algn="ctr">
              <a:solidFill>
                <a:schemeClr val="accent6">
                  <a:lumMod val="75000"/>
                </a:schemeClr>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ctr" fontAlgn="base">
                <a:lnSpc>
                  <a:spcPct val="100000"/>
                </a:lnSpc>
                <a:spcBef>
                  <a:spcPct val="0"/>
                </a:spcBef>
                <a:spcAft>
                  <a:spcPct val="0"/>
                </a:spcAft>
                <a:buClrTx/>
                <a:buSzTx/>
                <a:buFontTx/>
                <a:buNone/>
                <a:tabLst/>
                <a:defRPr kumimoji="0" sz="1000" b="0" i="0" u="none" strike="noStrike" cap="none" normalizeH="0" baseline="0">
                  <a:ln>
                    <a:noFill/>
                  </a:ln>
                  <a:solidFill>
                    <a:srgbClr val="FF9900"/>
                  </a:solidFill>
                  <a:effectLst/>
                  <a:latin typeface="Arial" charset="0"/>
                  <a:ea typeface="HGP創英角ｺﾞｼｯｸUB" pitchFamily="50" charset="-128"/>
                </a:defRPr>
              </a:lvl1pPr>
            </a:lstStyle>
            <a:p>
              <a:pPr algn="l"/>
              <a:r>
                <a:rPr lang="ja-JP" altLang="en-US" dirty="0">
                  <a:solidFill>
                    <a:schemeClr val="accent6">
                      <a:lumMod val="75000"/>
                    </a:schemeClr>
                  </a:solidFill>
                </a:rPr>
                <a:t>ｿﾞｰﾝ</a:t>
              </a:r>
              <a:r>
                <a:rPr lang="en-US" altLang="ja-JP" dirty="0">
                  <a:solidFill>
                    <a:schemeClr val="accent6">
                      <a:lumMod val="75000"/>
                    </a:schemeClr>
                  </a:solidFill>
                </a:rPr>
                <a:t>30</a:t>
              </a:r>
              <a:r>
                <a:rPr lang="ja-JP" altLang="en-US" dirty="0">
                  <a:solidFill>
                    <a:schemeClr val="accent6">
                      <a:lumMod val="75000"/>
                    </a:schemeClr>
                  </a:solidFill>
                </a:rPr>
                <a:t>ﾌﾟﾗｽ看板</a:t>
              </a:r>
              <a:endParaRPr lang="en-US" altLang="ja-JP" dirty="0">
                <a:solidFill>
                  <a:schemeClr val="accent6">
                    <a:lumMod val="75000"/>
                  </a:schemeClr>
                </a:solidFill>
              </a:endParaRPr>
            </a:p>
            <a:p>
              <a:pPr algn="l"/>
              <a:r>
                <a:rPr lang="ja-JP" altLang="en-US" dirty="0">
                  <a:solidFill>
                    <a:schemeClr val="accent6">
                      <a:lumMod val="75000"/>
                    </a:schemeClr>
                  </a:solidFill>
                </a:rPr>
                <a:t>路面表示</a:t>
              </a:r>
            </a:p>
          </p:txBody>
        </p:sp>
        <p:sp>
          <p:nvSpPr>
            <p:cNvPr id="214" name="二等辺三角形 213">
              <a:extLst>
                <a:ext uri="{FF2B5EF4-FFF2-40B4-BE49-F238E27FC236}">
                  <a16:creationId xmlns:a16="http://schemas.microsoft.com/office/drawing/2014/main" id="{D324E7B3-8FF3-4AB9-8C2D-9C2399A8679E}"/>
                </a:ext>
              </a:extLst>
            </p:cNvPr>
            <p:cNvSpPr/>
            <p:nvPr/>
          </p:nvSpPr>
          <p:spPr>
            <a:xfrm>
              <a:off x="4055114" y="954303"/>
              <a:ext cx="117677" cy="96846"/>
            </a:xfrm>
            <a:prstGeom prst="triangle">
              <a:avLst/>
            </a:prstGeom>
            <a:solidFill>
              <a:schemeClr val="accent6">
                <a:lumMod val="75000"/>
                <a:alpha val="50000"/>
              </a:schemeClr>
            </a:solidFill>
            <a:ln w="19050">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218" name="正方形/長方形 217"/>
          <p:cNvSpPr/>
          <p:nvPr/>
        </p:nvSpPr>
        <p:spPr>
          <a:xfrm>
            <a:off x="2144095" y="5109338"/>
            <a:ext cx="232488" cy="23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②</a:t>
            </a:r>
          </a:p>
        </p:txBody>
      </p:sp>
      <p:sp>
        <p:nvSpPr>
          <p:cNvPr id="219" name="正方形/長方形 218"/>
          <p:cNvSpPr/>
          <p:nvPr/>
        </p:nvSpPr>
        <p:spPr>
          <a:xfrm>
            <a:off x="4087291" y="5102721"/>
            <a:ext cx="232488" cy="23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③</a:t>
            </a:r>
          </a:p>
        </p:txBody>
      </p:sp>
      <p:sp>
        <p:nvSpPr>
          <p:cNvPr id="180" name="正方形/長方形 179"/>
          <p:cNvSpPr/>
          <p:nvPr/>
        </p:nvSpPr>
        <p:spPr>
          <a:xfrm>
            <a:off x="6927756" y="1989907"/>
            <a:ext cx="190432" cy="1608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②</a:t>
            </a:r>
          </a:p>
        </p:txBody>
      </p:sp>
      <p:cxnSp>
        <p:nvCxnSpPr>
          <p:cNvPr id="198" name="直線矢印コネクタ 197"/>
          <p:cNvCxnSpPr/>
          <p:nvPr/>
        </p:nvCxnSpPr>
        <p:spPr>
          <a:xfrm flipH="1">
            <a:off x="6757634" y="2110410"/>
            <a:ext cx="176748" cy="4356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6" name="正方形/長方形 205"/>
          <p:cNvSpPr/>
          <p:nvPr/>
        </p:nvSpPr>
        <p:spPr>
          <a:xfrm rot="21410294">
            <a:off x="7466961" y="4079484"/>
            <a:ext cx="197366" cy="1765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③</a:t>
            </a:r>
          </a:p>
        </p:txBody>
      </p:sp>
      <p:pic>
        <p:nvPicPr>
          <p:cNvPr id="14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163945" y="1017932"/>
            <a:ext cx="413966" cy="521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4177340" y="4762630"/>
            <a:ext cx="1881159" cy="184666"/>
          </a:xfrm>
          <a:prstGeom prst="rect">
            <a:avLst/>
          </a:prstGeom>
          <a:solidFill>
            <a:schemeClr val="bg1"/>
          </a:solidFill>
        </p:spPr>
        <p:txBody>
          <a:bodyPr wrap="square" lIns="0" tIns="0" rIns="0" bIns="0" rtlCol="0">
            <a:spAutoFit/>
          </a:bodyPr>
          <a:lstStyle/>
          <a:p>
            <a:r>
              <a:rPr lang="ja-JP" altLang="en-US" sz="1200" dirty="0">
                <a:latin typeface="ＭＳ Ｐゴシック" panose="020B0600070205080204" pitchFamily="50" charset="-128"/>
                <a:ea typeface="ＭＳ Ｐゴシック" panose="020B0600070205080204" pitchFamily="50" charset="-128"/>
              </a:rPr>
              <a:t>（出典</a:t>
            </a:r>
            <a:r>
              <a:rPr lang="ja-JP" altLang="en-US" sz="1200" dirty="0" smtClean="0">
                <a:latin typeface="ＭＳ Ｐゴシック" panose="020B0600070205080204" pitchFamily="50" charset="-128"/>
                <a:ea typeface="ＭＳ Ｐゴシック" panose="020B0600070205080204" pitchFamily="50" charset="-128"/>
              </a:rPr>
              <a:t>：県域統合型</a:t>
            </a:r>
            <a:r>
              <a:rPr lang="en-US" altLang="ja-JP" sz="1200" dirty="0" smtClean="0">
                <a:latin typeface="ＭＳ Ｐゴシック" panose="020B0600070205080204" pitchFamily="50" charset="-128"/>
                <a:ea typeface="ＭＳ Ｐゴシック" panose="020B0600070205080204" pitchFamily="50" charset="-128"/>
              </a:rPr>
              <a:t>GIS</a:t>
            </a:r>
            <a:r>
              <a:rPr lang="ja-JP" altLang="en-US" sz="1200" dirty="0" smtClean="0">
                <a:latin typeface="ＭＳ Ｐゴシック" panose="020B0600070205080204" pitchFamily="50" charset="-128"/>
                <a:ea typeface="ＭＳ Ｐゴシック" panose="020B0600070205080204" pitchFamily="50" charset="-128"/>
              </a:rPr>
              <a:t>）</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290" name="正方形/長方形 289"/>
          <p:cNvSpPr/>
          <p:nvPr/>
        </p:nvSpPr>
        <p:spPr>
          <a:xfrm>
            <a:off x="7925165" y="5044332"/>
            <a:ext cx="1919270" cy="1768576"/>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dirty="0">
              <a:solidFill>
                <a:prstClr val="white"/>
              </a:solidFill>
            </a:endParaRPr>
          </a:p>
        </p:txBody>
      </p:sp>
      <p:graphicFrame>
        <p:nvGraphicFramePr>
          <p:cNvPr id="291" name="表 290"/>
          <p:cNvGraphicFramePr>
            <a:graphicFrameLocks noGrp="1"/>
          </p:cNvGraphicFramePr>
          <p:nvPr>
            <p:extLst>
              <p:ext uri="{D42A27DB-BD31-4B8C-83A1-F6EECF244321}">
                <p14:modId xmlns:p14="http://schemas.microsoft.com/office/powerpoint/2010/main" val="2336835249"/>
              </p:ext>
            </p:extLst>
          </p:nvPr>
        </p:nvGraphicFramePr>
        <p:xfrm>
          <a:off x="8031937" y="6293048"/>
          <a:ext cx="773152" cy="464877"/>
        </p:xfrm>
        <a:graphic>
          <a:graphicData uri="http://schemas.openxmlformats.org/drawingml/2006/table">
            <a:tbl>
              <a:tblPr firstRow="1" bandRow="1">
                <a:tableStyleId>{5C22544A-7EE6-4342-B048-85BDC9FD1C3A}</a:tableStyleId>
              </a:tblPr>
              <a:tblGrid>
                <a:gridCol w="319237">
                  <a:extLst>
                    <a:ext uri="{9D8B030D-6E8A-4147-A177-3AD203B41FA5}">
                      <a16:colId xmlns:a16="http://schemas.microsoft.com/office/drawing/2014/main" val="3268834995"/>
                    </a:ext>
                  </a:extLst>
                </a:gridCol>
                <a:gridCol w="453915">
                  <a:extLst>
                    <a:ext uri="{9D8B030D-6E8A-4147-A177-3AD203B41FA5}">
                      <a16:colId xmlns:a16="http://schemas.microsoft.com/office/drawing/2014/main" val="3631953479"/>
                    </a:ext>
                  </a:extLst>
                </a:gridCol>
              </a:tblGrid>
              <a:tr h="150829">
                <a:tc gridSpan="2">
                  <a:txBody>
                    <a:bodyPr/>
                    <a:lstStyle/>
                    <a:p>
                      <a:pPr algn="ctr"/>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規制等</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700" b="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226089533"/>
                  </a:ext>
                </a:extLst>
              </a:tr>
              <a:tr h="157024">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対策済</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6686595"/>
                  </a:ext>
                </a:extLst>
              </a:tr>
              <a:tr h="157024">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対策予定</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8379894"/>
                  </a:ext>
                </a:extLst>
              </a:tr>
            </a:tbl>
          </a:graphicData>
        </a:graphic>
      </p:graphicFrame>
      <p:graphicFrame>
        <p:nvGraphicFramePr>
          <p:cNvPr id="292" name="表 291"/>
          <p:cNvGraphicFramePr>
            <a:graphicFrameLocks noGrp="1"/>
          </p:cNvGraphicFramePr>
          <p:nvPr>
            <p:extLst>
              <p:ext uri="{D42A27DB-BD31-4B8C-83A1-F6EECF244321}">
                <p14:modId xmlns:p14="http://schemas.microsoft.com/office/powerpoint/2010/main" val="1728465115"/>
              </p:ext>
            </p:extLst>
          </p:nvPr>
        </p:nvGraphicFramePr>
        <p:xfrm>
          <a:off x="8029960" y="5766800"/>
          <a:ext cx="773152" cy="467229"/>
        </p:xfrm>
        <a:graphic>
          <a:graphicData uri="http://schemas.openxmlformats.org/drawingml/2006/table">
            <a:tbl>
              <a:tblPr firstRow="1" bandRow="1">
                <a:tableStyleId>{5C22544A-7EE6-4342-B048-85BDC9FD1C3A}</a:tableStyleId>
              </a:tblPr>
              <a:tblGrid>
                <a:gridCol w="319237">
                  <a:extLst>
                    <a:ext uri="{9D8B030D-6E8A-4147-A177-3AD203B41FA5}">
                      <a16:colId xmlns:a16="http://schemas.microsoft.com/office/drawing/2014/main" val="3268834995"/>
                    </a:ext>
                  </a:extLst>
                </a:gridCol>
                <a:gridCol w="453915">
                  <a:extLst>
                    <a:ext uri="{9D8B030D-6E8A-4147-A177-3AD203B41FA5}">
                      <a16:colId xmlns:a16="http://schemas.microsoft.com/office/drawing/2014/main" val="3631953479"/>
                    </a:ext>
                  </a:extLst>
                </a:gridCol>
              </a:tblGrid>
              <a:tr h="155743">
                <a:tc gridSpan="2">
                  <a:txBody>
                    <a:bodyPr/>
                    <a:lstStyle/>
                    <a:p>
                      <a:pPr algn="ctr"/>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物理的デバイス</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700" b="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226089533"/>
                  </a:ext>
                </a:extLst>
              </a:tr>
              <a:tr h="155743">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対策済</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6686595"/>
                  </a:ext>
                </a:extLst>
              </a:tr>
              <a:tr h="155743">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対策予定</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4707473"/>
                  </a:ext>
                </a:extLst>
              </a:tr>
            </a:tbl>
          </a:graphicData>
        </a:graphic>
      </p:graphicFrame>
      <p:sp>
        <p:nvSpPr>
          <p:cNvPr id="293" name="正方形/長方形 292"/>
          <p:cNvSpPr/>
          <p:nvPr/>
        </p:nvSpPr>
        <p:spPr>
          <a:xfrm>
            <a:off x="7968753" y="5220448"/>
            <a:ext cx="228055" cy="335822"/>
          </a:xfrm>
          <a:prstGeom prst="rect">
            <a:avLst/>
          </a:prstGeom>
          <a:noFill/>
          <a:ln w="28575">
            <a:solidFill>
              <a:srgbClr val="33CC3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a:solidFill>
                <a:prstClr val="white"/>
              </a:solidFill>
            </a:endParaRPr>
          </a:p>
        </p:txBody>
      </p:sp>
      <p:sp>
        <p:nvSpPr>
          <p:cNvPr id="294" name="テキスト ボックス 99"/>
          <p:cNvSpPr txBox="1"/>
          <p:nvPr/>
        </p:nvSpPr>
        <p:spPr>
          <a:xfrm>
            <a:off x="8142662" y="5235019"/>
            <a:ext cx="937231" cy="259430"/>
          </a:xfrm>
          <a:prstGeom prst="rect">
            <a:avLst/>
          </a:prstGeom>
          <a:noFill/>
        </p:spPr>
        <p:txBody>
          <a:bodyPr wrap="square"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50000"/>
              </a:lnSpc>
            </a:pPr>
            <a:r>
              <a:rPr lang="ja-JP" altLang="en-US" sz="700" dirty="0">
                <a:solidFill>
                  <a:prstClr val="black"/>
                </a:solidFill>
              </a:rPr>
              <a:t>ゾーン</a:t>
            </a:r>
            <a:r>
              <a:rPr lang="en-US" altLang="ja-JP" sz="700" dirty="0">
                <a:solidFill>
                  <a:prstClr val="black"/>
                </a:solidFill>
              </a:rPr>
              <a:t>30</a:t>
            </a:r>
            <a:r>
              <a:rPr lang="ja-JP" altLang="en-US" sz="700" dirty="0">
                <a:solidFill>
                  <a:prstClr val="black"/>
                </a:solidFill>
              </a:rPr>
              <a:t>プラス</a:t>
            </a:r>
            <a:endParaRPr lang="en-US" altLang="ja-JP" sz="700" dirty="0">
              <a:solidFill>
                <a:prstClr val="black"/>
              </a:solidFill>
            </a:endParaRPr>
          </a:p>
        </p:txBody>
      </p:sp>
      <p:sp>
        <p:nvSpPr>
          <p:cNvPr id="295" name="テキスト ボックス 99"/>
          <p:cNvSpPr txBox="1"/>
          <p:nvPr/>
        </p:nvSpPr>
        <p:spPr>
          <a:xfrm>
            <a:off x="7867463" y="5509020"/>
            <a:ext cx="1243388" cy="207749"/>
          </a:xfrm>
          <a:prstGeom prst="rect">
            <a:avLst/>
          </a:prstGeom>
          <a:noFill/>
        </p:spPr>
        <p:txBody>
          <a:bodyPr wrap="square"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50000"/>
              </a:lnSpc>
            </a:pPr>
            <a:r>
              <a:rPr lang="en-US" altLang="ja-JP" sz="500" dirty="0">
                <a:solidFill>
                  <a:prstClr val="black"/>
                </a:solidFill>
              </a:rPr>
              <a:t>※</a:t>
            </a:r>
            <a:r>
              <a:rPr lang="ja-JP" altLang="en-US" sz="500" dirty="0">
                <a:solidFill>
                  <a:prstClr val="black"/>
                </a:solidFill>
              </a:rPr>
              <a:t>破線は整備区域に含まれない道路</a:t>
            </a:r>
            <a:endParaRPr lang="en-US" altLang="ja-JP" sz="500" dirty="0">
              <a:solidFill>
                <a:prstClr val="black"/>
              </a:solidFill>
            </a:endParaRPr>
          </a:p>
        </p:txBody>
      </p:sp>
      <p:cxnSp>
        <p:nvCxnSpPr>
          <p:cNvPr id="296" name="直線コネクタ 295"/>
          <p:cNvCxnSpPr/>
          <p:nvPr/>
        </p:nvCxnSpPr>
        <p:spPr>
          <a:xfrm>
            <a:off x="8101615" y="6535147"/>
            <a:ext cx="196086" cy="0"/>
          </a:xfrm>
          <a:prstGeom prst="line">
            <a:avLst/>
          </a:prstGeom>
          <a:ln w="38100">
            <a:solidFill>
              <a:srgbClr val="0000FF"/>
            </a:solidFill>
            <a:prstDash val="solid"/>
          </a:ln>
        </p:spPr>
        <p:style>
          <a:lnRef idx="1">
            <a:schemeClr val="accent1"/>
          </a:lnRef>
          <a:fillRef idx="0">
            <a:schemeClr val="accent1"/>
          </a:fillRef>
          <a:effectRef idx="0">
            <a:schemeClr val="accent1"/>
          </a:effectRef>
          <a:fontRef idx="minor">
            <a:schemeClr val="tx1"/>
          </a:fontRef>
        </p:style>
      </p:cxnSp>
      <p:sp>
        <p:nvSpPr>
          <p:cNvPr id="297" name="楕円 296"/>
          <p:cNvSpPr/>
          <p:nvPr/>
        </p:nvSpPr>
        <p:spPr>
          <a:xfrm>
            <a:off x="8143049" y="5940450"/>
            <a:ext cx="119927" cy="119927"/>
          </a:xfrm>
          <a:prstGeom prst="ellipse">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8" name="楕円 297"/>
          <p:cNvSpPr/>
          <p:nvPr/>
        </p:nvSpPr>
        <p:spPr>
          <a:xfrm>
            <a:off x="8142125" y="6089307"/>
            <a:ext cx="119927" cy="119927"/>
          </a:xfrm>
          <a:prstGeom prst="ellipse">
            <a:avLst/>
          </a:prstGeom>
          <a:solidFill>
            <a:schemeClr val="bg1"/>
          </a:solid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299" name="表 298"/>
          <p:cNvGraphicFramePr>
            <a:graphicFrameLocks noGrp="1"/>
          </p:cNvGraphicFramePr>
          <p:nvPr>
            <p:extLst>
              <p:ext uri="{D42A27DB-BD31-4B8C-83A1-F6EECF244321}">
                <p14:modId xmlns:p14="http://schemas.microsoft.com/office/powerpoint/2010/main" val="2433606531"/>
              </p:ext>
            </p:extLst>
          </p:nvPr>
        </p:nvGraphicFramePr>
        <p:xfrm>
          <a:off x="9018108" y="5134161"/>
          <a:ext cx="773152" cy="563499"/>
        </p:xfrm>
        <a:graphic>
          <a:graphicData uri="http://schemas.openxmlformats.org/drawingml/2006/table">
            <a:tbl>
              <a:tblPr firstRow="1" bandRow="1">
                <a:tableStyleId>{5C22544A-7EE6-4342-B048-85BDC9FD1C3A}</a:tableStyleId>
              </a:tblPr>
              <a:tblGrid>
                <a:gridCol w="319237">
                  <a:extLst>
                    <a:ext uri="{9D8B030D-6E8A-4147-A177-3AD203B41FA5}">
                      <a16:colId xmlns:a16="http://schemas.microsoft.com/office/drawing/2014/main" val="3268834995"/>
                    </a:ext>
                  </a:extLst>
                </a:gridCol>
                <a:gridCol w="453915">
                  <a:extLst>
                    <a:ext uri="{9D8B030D-6E8A-4147-A177-3AD203B41FA5}">
                      <a16:colId xmlns:a16="http://schemas.microsoft.com/office/drawing/2014/main" val="3631953479"/>
                    </a:ext>
                  </a:extLst>
                </a:gridCol>
              </a:tblGrid>
              <a:tr h="161671">
                <a:tc gridSpan="2">
                  <a:txBody>
                    <a:bodyPr/>
                    <a:lstStyle/>
                    <a:p>
                      <a:pPr algn="ctr"/>
                      <a:r>
                        <a:rPr kumimoji="1" lang="zh-TW" altLang="en-US" sz="700" b="0" dirty="0">
                          <a:solidFill>
                            <a:sysClr val="windowText" lastClr="000000"/>
                          </a:solidFill>
                          <a:latin typeface="ＭＳ Ｐゴシック" panose="020B0600070205080204" pitchFamily="50" charset="-128"/>
                          <a:ea typeface="ＭＳ Ｐゴシック" panose="020B0600070205080204" pitchFamily="50" charset="-128"/>
                        </a:rPr>
                        <a:t>ｿﾞｰﾝ</a:t>
                      </a:r>
                      <a:r>
                        <a:rPr kumimoji="1" lang="en-US" altLang="zh-TW" sz="700" b="0" dirty="0">
                          <a:solidFill>
                            <a:sysClr val="windowText" lastClr="000000"/>
                          </a:solidFill>
                          <a:latin typeface="ＭＳ Ｐゴシック" panose="020B0600070205080204" pitchFamily="50" charset="-128"/>
                          <a:ea typeface="ＭＳ Ｐゴシック" panose="020B0600070205080204" pitchFamily="50" charset="-128"/>
                        </a:rPr>
                        <a:t>30</a:t>
                      </a:r>
                      <a:r>
                        <a:rPr kumimoji="1" lang="zh-TW" altLang="en-US" sz="700" b="0" dirty="0">
                          <a:solidFill>
                            <a:sysClr val="windowText" lastClr="000000"/>
                          </a:solidFill>
                          <a:latin typeface="ＭＳ Ｐゴシック" panose="020B0600070205080204" pitchFamily="50" charset="-128"/>
                          <a:ea typeface="ＭＳ Ｐゴシック" panose="020B0600070205080204" pitchFamily="50" charset="-128"/>
                        </a:rPr>
                        <a:t>ﾌﾟﾗｽ</a:t>
                      </a:r>
                      <a:endParaRPr kumimoji="1" lang="en-US" altLang="zh-TW" sz="700" b="0" dirty="0">
                        <a:solidFill>
                          <a:sysClr val="windowText" lastClr="000000"/>
                        </a:solidFill>
                        <a:latin typeface="ＭＳ Ｐゴシック" panose="020B0600070205080204" pitchFamily="50" charset="-128"/>
                        <a:ea typeface="ＭＳ Ｐゴシック" panose="020B0600070205080204" pitchFamily="50" charset="-128"/>
                      </a:endParaRPr>
                    </a:p>
                    <a:p>
                      <a:pPr algn="ctr"/>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看板・</a:t>
                      </a:r>
                      <a:r>
                        <a:rPr kumimoji="1" lang="zh-TW" altLang="en-US" sz="700" b="0" dirty="0">
                          <a:solidFill>
                            <a:sysClr val="windowText" lastClr="000000"/>
                          </a:solidFill>
                          <a:latin typeface="ＭＳ Ｐゴシック" panose="020B0600070205080204" pitchFamily="50" charset="-128"/>
                          <a:ea typeface="ＭＳ Ｐゴシック" panose="020B0600070205080204" pitchFamily="50" charset="-128"/>
                        </a:rPr>
                        <a:t>路面</a:t>
                      </a:r>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表示</a:t>
                      </a:r>
                      <a:endParaRPr kumimoji="1" lang="zh-TW"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700" b="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226089533"/>
                  </a:ext>
                </a:extLst>
              </a:tr>
              <a:tr h="161671">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対策済</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6686595"/>
                  </a:ext>
                </a:extLst>
              </a:tr>
              <a:tr h="152468">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対策予定</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4707473"/>
                  </a:ext>
                </a:extLst>
              </a:tr>
            </a:tbl>
          </a:graphicData>
        </a:graphic>
      </p:graphicFrame>
      <p:sp>
        <p:nvSpPr>
          <p:cNvPr id="300" name="二等辺三角形 299">
            <a:extLst>
              <a:ext uri="{FF2B5EF4-FFF2-40B4-BE49-F238E27FC236}">
                <a16:creationId xmlns:a16="http://schemas.microsoft.com/office/drawing/2014/main" id="{D324E7B3-8FF3-4AB9-8C2D-9C2399A8679E}"/>
              </a:ext>
            </a:extLst>
          </p:cNvPr>
          <p:cNvSpPr/>
          <p:nvPr/>
        </p:nvSpPr>
        <p:spPr>
          <a:xfrm>
            <a:off x="9122401" y="5411880"/>
            <a:ext cx="115725" cy="95240"/>
          </a:xfrm>
          <a:prstGeom prst="triangle">
            <a:avLst/>
          </a:prstGeom>
          <a:solidFill>
            <a:schemeClr val="accent6">
              <a:lumMod val="75000"/>
              <a:alpha val="50000"/>
            </a:schemeClr>
          </a:solidFill>
          <a:ln w="25400">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1" name="二等辺三角形 300">
            <a:extLst>
              <a:ext uri="{FF2B5EF4-FFF2-40B4-BE49-F238E27FC236}">
                <a16:creationId xmlns:a16="http://schemas.microsoft.com/office/drawing/2014/main" id="{D324E7B3-8FF3-4AB9-8C2D-9C2399A8679E}"/>
              </a:ext>
            </a:extLst>
          </p:cNvPr>
          <p:cNvSpPr/>
          <p:nvPr/>
        </p:nvSpPr>
        <p:spPr>
          <a:xfrm>
            <a:off x="9122400" y="5570852"/>
            <a:ext cx="115725" cy="95240"/>
          </a:xfrm>
          <a:prstGeom prst="triangle">
            <a:avLst/>
          </a:prstGeom>
          <a:solidFill>
            <a:schemeClr val="bg1">
              <a:alpha val="50000"/>
            </a:schemeClr>
          </a:solidFill>
          <a:ln w="22225">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302" name="直線コネクタ 301"/>
          <p:cNvCxnSpPr/>
          <p:nvPr/>
        </p:nvCxnSpPr>
        <p:spPr>
          <a:xfrm>
            <a:off x="8111140" y="6678662"/>
            <a:ext cx="196086" cy="0"/>
          </a:xfrm>
          <a:prstGeom prst="line">
            <a:avLst/>
          </a:prstGeom>
          <a:ln w="38100">
            <a:solidFill>
              <a:srgbClr val="0000FF"/>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03" name="表 302"/>
          <p:cNvGraphicFramePr>
            <a:graphicFrameLocks noGrp="1"/>
          </p:cNvGraphicFramePr>
          <p:nvPr>
            <p:extLst>
              <p:ext uri="{D42A27DB-BD31-4B8C-83A1-F6EECF244321}">
                <p14:modId xmlns:p14="http://schemas.microsoft.com/office/powerpoint/2010/main" val="324165195"/>
              </p:ext>
            </p:extLst>
          </p:nvPr>
        </p:nvGraphicFramePr>
        <p:xfrm>
          <a:off x="9007134" y="5763400"/>
          <a:ext cx="768086" cy="470631"/>
        </p:xfrm>
        <a:graphic>
          <a:graphicData uri="http://schemas.openxmlformats.org/drawingml/2006/table">
            <a:tbl>
              <a:tblPr firstRow="1" bandRow="1">
                <a:tableStyleId>{5C22544A-7EE6-4342-B048-85BDC9FD1C3A}</a:tableStyleId>
              </a:tblPr>
              <a:tblGrid>
                <a:gridCol w="317145">
                  <a:extLst>
                    <a:ext uri="{9D8B030D-6E8A-4147-A177-3AD203B41FA5}">
                      <a16:colId xmlns:a16="http://schemas.microsoft.com/office/drawing/2014/main" val="3268834995"/>
                    </a:ext>
                  </a:extLst>
                </a:gridCol>
                <a:gridCol w="450941">
                  <a:extLst>
                    <a:ext uri="{9D8B030D-6E8A-4147-A177-3AD203B41FA5}">
                      <a16:colId xmlns:a16="http://schemas.microsoft.com/office/drawing/2014/main" val="3631953479"/>
                    </a:ext>
                  </a:extLst>
                </a:gridCol>
              </a:tblGrid>
              <a:tr h="156877">
                <a:tc gridSpan="2">
                  <a:txBody>
                    <a:bodyPr/>
                    <a:lstStyle/>
                    <a:p>
                      <a:pPr algn="ctr"/>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その他ハード対策</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700" b="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226089533"/>
                  </a:ext>
                </a:extLst>
              </a:tr>
              <a:tr h="156877">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対策済</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6686595"/>
                  </a:ext>
                </a:extLst>
              </a:tr>
              <a:tr h="156877">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対策予定</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4707473"/>
                  </a:ext>
                </a:extLst>
              </a:tr>
            </a:tbl>
          </a:graphicData>
        </a:graphic>
      </p:graphicFrame>
      <p:graphicFrame>
        <p:nvGraphicFramePr>
          <p:cNvPr id="304" name="表 303"/>
          <p:cNvGraphicFramePr>
            <a:graphicFrameLocks noGrp="1"/>
          </p:cNvGraphicFramePr>
          <p:nvPr>
            <p:extLst>
              <p:ext uri="{D42A27DB-BD31-4B8C-83A1-F6EECF244321}">
                <p14:modId xmlns:p14="http://schemas.microsoft.com/office/powerpoint/2010/main" val="1709121818"/>
              </p:ext>
            </p:extLst>
          </p:nvPr>
        </p:nvGraphicFramePr>
        <p:xfrm>
          <a:off x="8997305" y="6291271"/>
          <a:ext cx="773152" cy="471417"/>
        </p:xfrm>
        <a:graphic>
          <a:graphicData uri="http://schemas.openxmlformats.org/drawingml/2006/table">
            <a:tbl>
              <a:tblPr firstRow="1" bandRow="1">
                <a:tableStyleId>{5C22544A-7EE6-4342-B048-85BDC9FD1C3A}</a:tableStyleId>
              </a:tblPr>
              <a:tblGrid>
                <a:gridCol w="319237">
                  <a:extLst>
                    <a:ext uri="{9D8B030D-6E8A-4147-A177-3AD203B41FA5}">
                      <a16:colId xmlns:a16="http://schemas.microsoft.com/office/drawing/2014/main" val="3268834995"/>
                    </a:ext>
                  </a:extLst>
                </a:gridCol>
                <a:gridCol w="453915">
                  <a:extLst>
                    <a:ext uri="{9D8B030D-6E8A-4147-A177-3AD203B41FA5}">
                      <a16:colId xmlns:a16="http://schemas.microsoft.com/office/drawing/2014/main" val="3631953479"/>
                    </a:ext>
                  </a:extLst>
                </a:gridCol>
              </a:tblGrid>
              <a:tr h="157139">
                <a:tc gridSpan="2">
                  <a:txBody>
                    <a:bodyPr/>
                    <a:lstStyle/>
                    <a:p>
                      <a:pPr algn="ctr"/>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ソフト対策</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700" b="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226089533"/>
                  </a:ext>
                </a:extLst>
              </a:tr>
              <a:tr h="157139">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実施中</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6686595"/>
                  </a:ext>
                </a:extLst>
              </a:tr>
              <a:tr h="157139">
                <a:tc>
                  <a:txBody>
                    <a:bodyPr/>
                    <a:lstStyle/>
                    <a:p>
                      <a:endPar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endParaRPr>
                    </a:p>
                  </a:txBody>
                  <a:tcPr marL="36000" marR="36000" marT="18000" marB="18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00" b="0" dirty="0">
                          <a:solidFill>
                            <a:sysClr val="windowText" lastClr="000000"/>
                          </a:solidFill>
                          <a:latin typeface="ＭＳ Ｐゴシック" panose="020B0600070205080204" pitchFamily="50" charset="-128"/>
                          <a:ea typeface="ＭＳ Ｐゴシック" panose="020B0600070205080204" pitchFamily="50" charset="-128"/>
                        </a:rPr>
                        <a:t>実施予定</a:t>
                      </a:r>
                    </a:p>
                  </a:txBody>
                  <a:tcPr marL="36000" marR="36000" marT="18000" marB="18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4707473"/>
                  </a:ext>
                </a:extLst>
              </a:tr>
            </a:tbl>
          </a:graphicData>
        </a:graphic>
      </p:graphicFrame>
      <p:sp>
        <p:nvSpPr>
          <p:cNvPr id="305" name="正方形/長方形 304"/>
          <p:cNvSpPr/>
          <p:nvPr/>
        </p:nvSpPr>
        <p:spPr>
          <a:xfrm>
            <a:off x="9092509" y="6633908"/>
            <a:ext cx="142873" cy="99034"/>
          </a:xfrm>
          <a:prstGeom prst="rect">
            <a:avLst/>
          </a:prstGeom>
          <a:noFill/>
          <a:ln w="28575">
            <a:solidFill>
              <a:srgbClr val="00CC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6" name="正方形/長方形 305"/>
          <p:cNvSpPr/>
          <p:nvPr/>
        </p:nvSpPr>
        <p:spPr>
          <a:xfrm>
            <a:off x="9095046" y="6469241"/>
            <a:ext cx="142873" cy="99034"/>
          </a:xfrm>
          <a:prstGeom prst="rect">
            <a:avLst/>
          </a:prstGeom>
          <a:noFill/>
          <a:ln w="28575">
            <a:solidFill>
              <a:srgbClr val="00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7" name="正方形/長方形 306"/>
          <p:cNvSpPr/>
          <p:nvPr/>
        </p:nvSpPr>
        <p:spPr>
          <a:xfrm>
            <a:off x="9099809" y="6105890"/>
            <a:ext cx="142873" cy="99034"/>
          </a:xfrm>
          <a:prstGeom prst="rect">
            <a:avLst/>
          </a:prstGeom>
          <a:noFill/>
          <a:ln w="28575">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8" name="正方形/長方形 307"/>
          <p:cNvSpPr/>
          <p:nvPr/>
        </p:nvSpPr>
        <p:spPr>
          <a:xfrm>
            <a:off x="9099809" y="5949771"/>
            <a:ext cx="142873" cy="99034"/>
          </a:xfrm>
          <a:prstGeom prst="rect">
            <a:avLst/>
          </a:prstGeom>
          <a:solidFill>
            <a:srgbClr val="FFC000">
              <a:alpha val="50000"/>
            </a:srgbClr>
          </a:solidFill>
          <a:ln w="28575">
            <a:solidFill>
              <a:srgbClr val="FF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9" name="直線コネクタ 308"/>
          <p:cNvCxnSpPr/>
          <p:nvPr/>
        </p:nvCxnSpPr>
        <p:spPr>
          <a:xfrm>
            <a:off x="7969929" y="5208132"/>
            <a:ext cx="0" cy="360008"/>
          </a:xfrm>
          <a:prstGeom prst="line">
            <a:avLst/>
          </a:prstGeom>
          <a:ln w="28575">
            <a:solidFill>
              <a:srgbClr val="33CC33"/>
            </a:solidFill>
          </a:ln>
        </p:spPr>
        <p:style>
          <a:lnRef idx="1">
            <a:schemeClr val="accent1"/>
          </a:lnRef>
          <a:fillRef idx="0">
            <a:schemeClr val="accent1"/>
          </a:fillRef>
          <a:effectRef idx="0">
            <a:schemeClr val="accent1"/>
          </a:effectRef>
          <a:fontRef idx="minor">
            <a:schemeClr val="tx1"/>
          </a:fontRef>
        </p:style>
      </p:cxnSp>
      <p:cxnSp>
        <p:nvCxnSpPr>
          <p:cNvPr id="310" name="直線コネクタ 309"/>
          <p:cNvCxnSpPr/>
          <p:nvPr/>
        </p:nvCxnSpPr>
        <p:spPr>
          <a:xfrm flipH="1">
            <a:off x="7957915" y="5555849"/>
            <a:ext cx="249953" cy="573"/>
          </a:xfrm>
          <a:prstGeom prst="line">
            <a:avLst/>
          </a:prstGeom>
          <a:ln w="28575">
            <a:solidFill>
              <a:srgbClr val="33CC33"/>
            </a:solidFill>
          </a:ln>
        </p:spPr>
        <p:style>
          <a:lnRef idx="1">
            <a:schemeClr val="accent1"/>
          </a:lnRef>
          <a:fillRef idx="0">
            <a:schemeClr val="accent1"/>
          </a:fillRef>
          <a:effectRef idx="0">
            <a:schemeClr val="accent1"/>
          </a:effectRef>
          <a:fontRef idx="minor">
            <a:schemeClr val="tx1"/>
          </a:fontRef>
        </p:style>
      </p:cxnSp>
      <p:sp>
        <p:nvSpPr>
          <p:cNvPr id="311" name="テキスト ボックス 99"/>
          <p:cNvSpPr txBox="1"/>
          <p:nvPr/>
        </p:nvSpPr>
        <p:spPr>
          <a:xfrm>
            <a:off x="8248542" y="4974339"/>
            <a:ext cx="937231" cy="280333"/>
          </a:xfrm>
          <a:prstGeom prst="rect">
            <a:avLst/>
          </a:prstGeom>
          <a:noFill/>
        </p:spPr>
        <p:txBody>
          <a:bodyPr wrap="square"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50000"/>
              </a:lnSpc>
            </a:pPr>
            <a:r>
              <a:rPr lang="ja-JP" altLang="en-US" sz="900" b="1" dirty="0">
                <a:solidFill>
                  <a:prstClr val="black"/>
                </a:solidFill>
              </a:rPr>
              <a:t>凡例</a:t>
            </a:r>
            <a:endParaRPr lang="en-US" altLang="ja-JP" sz="900" b="1" dirty="0">
              <a:solidFill>
                <a:prstClr val="black"/>
              </a:solidFill>
            </a:endParaRPr>
          </a:p>
        </p:txBody>
      </p:sp>
      <p:sp>
        <p:nvSpPr>
          <p:cNvPr id="182" name="テキスト ボックス 181"/>
          <p:cNvSpPr txBox="1"/>
          <p:nvPr/>
        </p:nvSpPr>
        <p:spPr>
          <a:xfrm>
            <a:off x="3632858" y="-25238"/>
            <a:ext cx="1141354" cy="230832"/>
          </a:xfrm>
          <a:prstGeom prst="rect">
            <a:avLst/>
          </a:prstGeom>
          <a:noFill/>
        </p:spPr>
        <p:txBody>
          <a:bodyPr wrap="square" rtlCol="0">
            <a:spAutoFit/>
          </a:bodyPr>
          <a:lstStyle/>
          <a:p>
            <a:pPr algn="ctr"/>
            <a:r>
              <a:rPr lang="ja-JP" altLang="en-US" sz="900" b="1" dirty="0" smtClean="0">
                <a:solidFill>
                  <a:schemeClr val="bg1"/>
                </a:solidFill>
                <a:latin typeface="HGPｺﾞｼｯｸE" panose="020B0900000000000000" pitchFamily="50" charset="-128"/>
                <a:ea typeface="HGPｺﾞｼｯｸE" panose="020B0900000000000000" pitchFamily="50" charset="-128"/>
              </a:rPr>
              <a:t>せきがはらちょう</a:t>
            </a:r>
            <a:endParaRPr kumimoji="1" lang="ja-JP" altLang="en-US" sz="900" b="1" dirty="0">
              <a:solidFill>
                <a:schemeClr val="bg1"/>
              </a:solidFill>
              <a:latin typeface="HGPｺﾞｼｯｸE" panose="020B0900000000000000" pitchFamily="50" charset="-128"/>
              <a:ea typeface="HGPｺﾞｼｯｸE" panose="020B0900000000000000" pitchFamily="50" charset="-128"/>
            </a:endParaRPr>
          </a:p>
        </p:txBody>
      </p:sp>
      <p:sp>
        <p:nvSpPr>
          <p:cNvPr id="224" name="テキスト ボックス 223"/>
          <p:cNvSpPr txBox="1"/>
          <p:nvPr/>
        </p:nvSpPr>
        <p:spPr>
          <a:xfrm>
            <a:off x="287219" y="6612647"/>
            <a:ext cx="7548982" cy="300082"/>
          </a:xfrm>
          <a:prstGeom prst="rect">
            <a:avLst/>
          </a:prstGeom>
          <a:noFill/>
          <a:ln>
            <a:noFill/>
          </a:ln>
        </p:spPr>
        <p:txBody>
          <a:bodyPr wrap="square" rtlCol="0">
            <a:spAutoFit/>
          </a:bodyPr>
          <a:lstStyle/>
          <a:p>
            <a:pPr>
              <a:lnSpc>
                <a:spcPct val="150000"/>
              </a:lnSpc>
            </a:pPr>
            <a:r>
              <a:rPr lang="en-US" altLang="ja-JP" sz="900" dirty="0"/>
              <a:t>※</a:t>
            </a:r>
            <a:r>
              <a:rPr lang="ja-JP" altLang="en-US" sz="900" dirty="0"/>
              <a:t>　今後、実施した対策の効果検証を行い、更なる対策の必要性等について検討していきます。（ＰＤＣＡサイクルの継続的な取組）</a:t>
            </a:r>
          </a:p>
        </p:txBody>
      </p:sp>
      <p:sp>
        <p:nvSpPr>
          <p:cNvPr id="137" name="テキスト ボックス 136"/>
          <p:cNvSpPr txBox="1"/>
          <p:nvPr/>
        </p:nvSpPr>
        <p:spPr>
          <a:xfrm>
            <a:off x="4738727" y="-8681"/>
            <a:ext cx="956567" cy="230832"/>
          </a:xfrm>
          <a:prstGeom prst="rect">
            <a:avLst/>
          </a:prstGeom>
          <a:noFill/>
        </p:spPr>
        <p:txBody>
          <a:bodyPr wrap="square" rtlCol="0">
            <a:spAutoFit/>
          </a:bodyPr>
          <a:lstStyle/>
          <a:p>
            <a:pPr algn="ctr"/>
            <a:r>
              <a:rPr kumimoji="1" lang="ja-JP" altLang="en-US" sz="900" b="1" dirty="0" smtClean="0">
                <a:solidFill>
                  <a:schemeClr val="bg1"/>
                </a:solidFill>
                <a:latin typeface="HGPｺﾞｼｯｸE" panose="020B0900000000000000" pitchFamily="50" charset="-128"/>
                <a:ea typeface="HGPｺﾞｼｯｸE" panose="020B0900000000000000" pitchFamily="50" charset="-128"/>
              </a:rPr>
              <a:t>せきがはら</a:t>
            </a:r>
            <a:endParaRPr kumimoji="1" lang="ja-JP" altLang="en-US" sz="900" b="1" dirty="0">
              <a:solidFill>
                <a:schemeClr val="bg1"/>
              </a:solidFill>
              <a:latin typeface="HGPｺﾞｼｯｸE" panose="020B0900000000000000" pitchFamily="50" charset="-128"/>
              <a:ea typeface="HGPｺﾞｼｯｸE" panose="020B0900000000000000" pitchFamily="50" charset="-128"/>
            </a:endParaRPr>
          </a:p>
        </p:txBody>
      </p:sp>
      <p:sp>
        <p:nvSpPr>
          <p:cNvPr id="7" name="テキスト ボックス 6"/>
          <p:cNvSpPr txBox="1"/>
          <p:nvPr/>
        </p:nvSpPr>
        <p:spPr>
          <a:xfrm>
            <a:off x="10020819" y="704918"/>
            <a:ext cx="2966949" cy="3293209"/>
          </a:xfrm>
          <a:prstGeom prst="rect">
            <a:avLst/>
          </a:prstGeom>
          <a:solidFill>
            <a:schemeClr val="bg1"/>
          </a:solidFill>
          <a:ln w="38100">
            <a:solidFill>
              <a:srgbClr val="FF0000"/>
            </a:solidFill>
          </a:ln>
        </p:spPr>
        <p:txBody>
          <a:bodyPr wrap="square" rtlCol="0">
            <a:spAutoFit/>
          </a:bodyPr>
          <a:lstStyle/>
          <a:p>
            <a:r>
              <a:rPr lang="en-US" altLang="ja-JP" sz="1600" dirty="0"/>
              <a:t>【</a:t>
            </a:r>
            <a:r>
              <a:rPr lang="ja-JP" altLang="en-US" sz="1600" dirty="0"/>
              <a:t>多い間違い</a:t>
            </a:r>
            <a:r>
              <a:rPr lang="en-US" altLang="ja-JP" sz="1600" dirty="0"/>
              <a:t>】</a:t>
            </a:r>
          </a:p>
          <a:p>
            <a:r>
              <a:rPr kumimoji="1" lang="ja-JP" altLang="en-US" sz="1200" dirty="0"/>
              <a:t>・方位がない</a:t>
            </a:r>
            <a:endParaRPr kumimoji="1" lang="en-US" altLang="ja-JP" sz="1200" dirty="0"/>
          </a:p>
          <a:p>
            <a:r>
              <a:rPr lang="ja-JP" altLang="en-US" sz="1200" dirty="0"/>
              <a:t>・凡例通りの記号、色となっていない。</a:t>
            </a:r>
            <a:endParaRPr kumimoji="1" lang="en-US" altLang="ja-JP" sz="1200" dirty="0"/>
          </a:p>
          <a:p>
            <a:r>
              <a:rPr lang="ja-JP" altLang="en-US" sz="1200" dirty="0"/>
              <a:t>・予定箇所だが、点線となっていない。</a:t>
            </a:r>
            <a:endParaRPr lang="en-US" altLang="ja-JP" sz="1200" dirty="0"/>
          </a:p>
          <a:p>
            <a:r>
              <a:rPr kumimoji="1" lang="ja-JP" altLang="en-US" sz="1200" dirty="0"/>
              <a:t>・物理的デバイスのテキストボックスが薄赤色ハッチとなっていない。（強調するため）</a:t>
            </a:r>
            <a:endParaRPr kumimoji="1" lang="en-US" altLang="ja-JP" sz="1200" dirty="0"/>
          </a:p>
          <a:p>
            <a:r>
              <a:rPr lang="ja-JP" altLang="en-US" sz="1200" dirty="0"/>
              <a:t>・写真方向がない。</a:t>
            </a:r>
            <a:endParaRPr lang="en-US" altLang="ja-JP" sz="1200" dirty="0"/>
          </a:p>
          <a:p>
            <a:r>
              <a:rPr kumimoji="1" lang="ja-JP" altLang="en-US" sz="1200" dirty="0"/>
              <a:t>・ポンチ絵の背景が公表不可のもの</a:t>
            </a:r>
            <a:endParaRPr kumimoji="1" lang="en-US" altLang="ja-JP" sz="1200" dirty="0"/>
          </a:p>
          <a:p>
            <a:r>
              <a:rPr kumimoji="1" lang="ja-JP" altLang="en-US" sz="1200" dirty="0"/>
              <a:t>・学校が黄色ハッチとなっていない。</a:t>
            </a:r>
            <a:endParaRPr kumimoji="1" lang="en-US" altLang="ja-JP" sz="1200" dirty="0"/>
          </a:p>
          <a:p>
            <a:r>
              <a:rPr kumimoji="1" lang="ja-JP" altLang="en-US" sz="1200" dirty="0"/>
              <a:t>・写真が不明瞭</a:t>
            </a:r>
            <a:endParaRPr kumimoji="1" lang="en-US" altLang="ja-JP" sz="1200" dirty="0"/>
          </a:p>
          <a:p>
            <a:endParaRPr lang="en-US" altLang="ja-JP" sz="1200" dirty="0"/>
          </a:p>
          <a:p>
            <a:endParaRPr kumimoji="1" lang="en-US" altLang="ja-JP" sz="1200" dirty="0"/>
          </a:p>
          <a:p>
            <a:r>
              <a:rPr kumimoji="1" lang="ja-JP" altLang="en-US" sz="1200" dirty="0"/>
              <a:t>公表済みの個票を参照し、作成すること</a:t>
            </a:r>
            <a:endParaRPr kumimoji="1" lang="en-US" altLang="ja-JP" sz="1200" dirty="0"/>
          </a:p>
          <a:p>
            <a:r>
              <a:rPr kumimoji="1" lang="ja-JP" altLang="en-US" sz="1200" dirty="0"/>
              <a:t>（国土交通省</a:t>
            </a:r>
            <a:r>
              <a:rPr kumimoji="1" lang="en-US" altLang="ja-JP" sz="1200" dirty="0"/>
              <a:t>HP</a:t>
            </a:r>
          </a:p>
          <a:p>
            <a:r>
              <a:rPr lang="ja-JP" altLang="en-US" sz="1200" dirty="0"/>
              <a:t>リンク</a:t>
            </a:r>
            <a:r>
              <a:rPr kumimoji="1" lang="ja-JP" altLang="en-US" sz="1200" dirty="0"/>
              <a:t>：</a:t>
            </a:r>
            <a:r>
              <a:rPr lang="ja-JP" altLang="en-US" sz="1200" dirty="0">
                <a:hlinkClick r:id="rId8"/>
              </a:rPr>
              <a:t>生活道路の交通安全対策ポータル </a:t>
            </a:r>
            <a:r>
              <a:rPr lang="en-US" altLang="ja-JP" sz="1200" dirty="0">
                <a:hlinkClick r:id="rId8"/>
              </a:rPr>
              <a:t>- </a:t>
            </a:r>
            <a:r>
              <a:rPr lang="ja-JP" altLang="en-US" sz="1200" dirty="0">
                <a:hlinkClick r:id="rId8"/>
              </a:rPr>
              <a:t>国土交通省 </a:t>
            </a:r>
            <a:r>
              <a:rPr lang="en-US" altLang="ja-JP" sz="1200" dirty="0">
                <a:hlinkClick r:id="rId8"/>
              </a:rPr>
              <a:t>(mlit.go.jp)</a:t>
            </a:r>
            <a:r>
              <a:rPr kumimoji="1" lang="ja-JP" altLang="en-US" sz="1200" dirty="0"/>
              <a:t>）</a:t>
            </a:r>
          </a:p>
        </p:txBody>
      </p:sp>
      <p:cxnSp>
        <p:nvCxnSpPr>
          <p:cNvPr id="151" name="直線コネクタ 150">
            <a:extLst>
              <a:ext uri="{FF2B5EF4-FFF2-40B4-BE49-F238E27FC236}">
                <a16:creationId xmlns:a16="http://schemas.microsoft.com/office/drawing/2014/main" id="{41646DD9-2AC3-4D88-A9DB-9FDB6C0EFE56}"/>
              </a:ext>
            </a:extLst>
          </p:cNvPr>
          <p:cNvCxnSpPr>
            <a:cxnSpLocks/>
            <a:stCxn id="152" idx="0"/>
            <a:endCxn id="109" idx="2"/>
          </p:cNvCxnSpPr>
          <p:nvPr/>
        </p:nvCxnSpPr>
        <p:spPr>
          <a:xfrm flipV="1">
            <a:off x="4459809" y="2559749"/>
            <a:ext cx="1087946" cy="449928"/>
          </a:xfrm>
          <a:prstGeom prst="line">
            <a:avLst/>
          </a:prstGeom>
          <a:ln w="9525">
            <a:solidFill>
              <a:srgbClr val="0000FF"/>
            </a:solidFill>
          </a:ln>
        </p:spPr>
        <p:style>
          <a:lnRef idx="1">
            <a:schemeClr val="accent1"/>
          </a:lnRef>
          <a:fillRef idx="0">
            <a:schemeClr val="accent1"/>
          </a:fillRef>
          <a:effectRef idx="0">
            <a:schemeClr val="accent1"/>
          </a:effectRef>
          <a:fontRef idx="minor">
            <a:schemeClr val="tx1"/>
          </a:fontRef>
        </p:style>
      </p:cxnSp>
      <p:sp>
        <p:nvSpPr>
          <p:cNvPr id="152" name="テキスト ボックス 151">
            <a:extLst>
              <a:ext uri="{FF2B5EF4-FFF2-40B4-BE49-F238E27FC236}">
                <a16:creationId xmlns:a16="http://schemas.microsoft.com/office/drawing/2014/main" id="{6223688A-E16D-414F-B273-55948EB94BC6}"/>
              </a:ext>
            </a:extLst>
          </p:cNvPr>
          <p:cNvSpPr txBox="1"/>
          <p:nvPr/>
        </p:nvSpPr>
        <p:spPr>
          <a:xfrm>
            <a:off x="3682092" y="3009677"/>
            <a:ext cx="1555433" cy="153888"/>
          </a:xfrm>
          <a:prstGeom prst="rect">
            <a:avLst/>
          </a:prstGeom>
          <a:solidFill>
            <a:schemeClr val="bg1"/>
          </a:solidFill>
          <a:ln w="9525" cap="flat" cmpd="sng" algn="ctr">
            <a:solidFill>
              <a:srgbClr val="0000FF"/>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000" b="0" i="0" u="none" strike="noStrike" cap="none" normalizeH="0" baseline="0">
                <a:ln>
                  <a:noFill/>
                </a:ln>
                <a:solidFill>
                  <a:srgbClr val="0000FF"/>
                </a:solidFill>
                <a:effectLst/>
                <a:latin typeface="Arial" charset="0"/>
                <a:ea typeface="HGP創英角ｺﾞｼｯｸUB" pitchFamily="50" charset="-128"/>
              </a:defRPr>
            </a:lvl1pPr>
          </a:lstStyle>
          <a:p>
            <a:pPr algn="ctr"/>
            <a:r>
              <a:rPr lang="zh-TW" altLang="en-US" dirty="0"/>
              <a:t>指定方向外進行禁止</a:t>
            </a:r>
            <a:r>
              <a:rPr lang="zh-TW" altLang="en-US" dirty="0" smtClean="0"/>
              <a:t>規制</a:t>
            </a:r>
            <a:endParaRPr lang="ja-JP" altLang="en-US" dirty="0"/>
          </a:p>
        </p:txBody>
      </p:sp>
      <p:grpSp>
        <p:nvGrpSpPr>
          <p:cNvPr id="5" name="Group 2"/>
          <p:cNvGrpSpPr>
            <a:grpSpLocks/>
          </p:cNvGrpSpPr>
          <p:nvPr/>
        </p:nvGrpSpPr>
        <p:grpSpPr bwMode="auto">
          <a:xfrm>
            <a:off x="2841654" y="575387"/>
            <a:ext cx="1292225" cy="1420813"/>
            <a:chOff x="1827" y="8550"/>
            <a:chExt cx="2454" cy="2502"/>
          </a:xfrm>
        </p:grpSpPr>
        <p:grpSp>
          <p:nvGrpSpPr>
            <p:cNvPr id="11" name="Group 3"/>
            <p:cNvGrpSpPr>
              <a:grpSpLocks/>
            </p:cNvGrpSpPr>
            <p:nvPr/>
          </p:nvGrpSpPr>
          <p:grpSpPr bwMode="auto">
            <a:xfrm>
              <a:off x="1827" y="8550"/>
              <a:ext cx="2454" cy="2502"/>
              <a:chOff x="3052" y="10909"/>
              <a:chExt cx="2454" cy="2502"/>
            </a:xfrm>
          </p:grpSpPr>
          <p:pic>
            <p:nvPicPr>
              <p:cNvPr id="1028" name="Picture 4" descr="admi2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52" y="10909"/>
                <a:ext cx="2454" cy="2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Freeform 5"/>
              <p:cNvSpPr>
                <a:spLocks/>
              </p:cNvSpPr>
              <p:nvPr/>
            </p:nvSpPr>
            <p:spPr bwMode="auto">
              <a:xfrm>
                <a:off x="3273" y="12821"/>
                <a:ext cx="157" cy="181"/>
              </a:xfrm>
              <a:custGeom>
                <a:avLst/>
                <a:gdLst>
                  <a:gd name="T0" fmla="*/ 198 w 210"/>
                  <a:gd name="T1" fmla="*/ 0 h 291"/>
                  <a:gd name="T2" fmla="*/ 210 w 210"/>
                  <a:gd name="T3" fmla="*/ 114 h 291"/>
                  <a:gd name="T4" fmla="*/ 168 w 210"/>
                  <a:gd name="T5" fmla="*/ 147 h 291"/>
                  <a:gd name="T6" fmla="*/ 129 w 210"/>
                  <a:gd name="T7" fmla="*/ 228 h 291"/>
                  <a:gd name="T8" fmla="*/ 69 w 210"/>
                  <a:gd name="T9" fmla="*/ 240 h 291"/>
                  <a:gd name="T10" fmla="*/ 63 w 210"/>
                  <a:gd name="T11" fmla="*/ 291 h 291"/>
                  <a:gd name="T12" fmla="*/ 36 w 210"/>
                  <a:gd name="T13" fmla="*/ 288 h 291"/>
                  <a:gd name="T14" fmla="*/ 0 w 210"/>
                  <a:gd name="T15" fmla="*/ 255 h 291"/>
                  <a:gd name="T16" fmla="*/ 51 w 210"/>
                  <a:gd name="T17" fmla="*/ 138 h 291"/>
                  <a:gd name="T18" fmla="*/ 39 w 210"/>
                  <a:gd name="T19" fmla="*/ 66 h 291"/>
                  <a:gd name="T20" fmla="*/ 75 w 210"/>
                  <a:gd name="T21" fmla="*/ 60 h 291"/>
                  <a:gd name="T22" fmla="*/ 118 w 210"/>
                  <a:gd name="T23" fmla="*/ 22 h 291"/>
                  <a:gd name="T24" fmla="*/ 198 w 210"/>
                  <a:gd name="T25" fmla="*/ 0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0" h="291">
                    <a:moveTo>
                      <a:pt x="198" y="0"/>
                    </a:moveTo>
                    <a:lnTo>
                      <a:pt x="210" y="114"/>
                    </a:lnTo>
                    <a:lnTo>
                      <a:pt x="168" y="147"/>
                    </a:lnTo>
                    <a:lnTo>
                      <a:pt x="129" y="228"/>
                    </a:lnTo>
                    <a:lnTo>
                      <a:pt x="69" y="240"/>
                    </a:lnTo>
                    <a:lnTo>
                      <a:pt x="63" y="291"/>
                    </a:lnTo>
                    <a:lnTo>
                      <a:pt x="36" y="288"/>
                    </a:lnTo>
                    <a:lnTo>
                      <a:pt x="0" y="255"/>
                    </a:lnTo>
                    <a:lnTo>
                      <a:pt x="51" y="138"/>
                    </a:lnTo>
                    <a:lnTo>
                      <a:pt x="39" y="66"/>
                    </a:lnTo>
                    <a:lnTo>
                      <a:pt x="75" y="60"/>
                    </a:lnTo>
                    <a:lnTo>
                      <a:pt x="118" y="22"/>
                    </a:lnTo>
                    <a:lnTo>
                      <a:pt x="198" y="0"/>
                    </a:lnTo>
                    <a:close/>
                  </a:path>
                </a:pathLst>
              </a:custGeom>
              <a:solidFill>
                <a:srgbClr val="FF0000"/>
              </a:solidFill>
              <a:ln w="12700">
                <a:solidFill>
                  <a:srgbClr val="FF0000"/>
                </a:solidFill>
                <a:round/>
                <a:headEnd type="none" w="med" len="med"/>
                <a:tailEnd type="none" w="med" len="med"/>
              </a:ln>
            </p:spPr>
            <p:txBody>
              <a:bodyPr vert="horz" wrap="square" lIns="74295" tIns="8890" rIns="74295" bIns="8890" numCol="1" anchor="t" anchorCtr="0" compatLnSpc="1">
                <a:prstTxWarp prst="textNoShape">
                  <a:avLst/>
                </a:prstTxWarp>
              </a:bodyPr>
              <a:lstStyle/>
              <a:p>
                <a:endParaRPr lang="ja-JP" altLang="en-US"/>
              </a:p>
            </p:txBody>
          </p:sp>
        </p:grpSp>
        <p:sp>
          <p:nvSpPr>
            <p:cNvPr id="18" name="AutoShape 6"/>
            <p:cNvSpPr>
              <a:spLocks noChangeArrowheads="1"/>
            </p:cNvSpPr>
            <p:nvPr/>
          </p:nvSpPr>
          <p:spPr bwMode="auto">
            <a:xfrm>
              <a:off x="2533" y="8952"/>
              <a:ext cx="1396" cy="301"/>
            </a:xfrm>
            <a:prstGeom prst="wedgeRectCallout">
              <a:avLst>
                <a:gd name="adj1" fmla="val -74253"/>
                <a:gd name="adj2" fmla="val 473504"/>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ja-JP" altLang="en-US" sz="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関ケ原地区</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grpSp>
      <p:sp>
        <p:nvSpPr>
          <p:cNvPr id="119" name="正方形/長方形 32"/>
          <p:cNvSpPr/>
          <p:nvPr/>
        </p:nvSpPr>
        <p:spPr>
          <a:xfrm>
            <a:off x="3286344" y="611552"/>
            <a:ext cx="495587" cy="16963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Arial" charset="0"/>
                <a:ea typeface="HGP創英角ｺﾞｼｯｸUB" pitchFamily="50" charset="-128"/>
              </a:rPr>
              <a:t>位置図</a:t>
            </a:r>
          </a:p>
        </p:txBody>
      </p:sp>
      <p:sp>
        <p:nvSpPr>
          <p:cNvPr id="217" name="正方形/長方形 216"/>
          <p:cNvSpPr/>
          <p:nvPr/>
        </p:nvSpPr>
        <p:spPr>
          <a:xfrm>
            <a:off x="157287" y="5105053"/>
            <a:ext cx="232488" cy="229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①</a:t>
            </a:r>
          </a:p>
        </p:txBody>
      </p:sp>
      <p:grpSp>
        <p:nvGrpSpPr>
          <p:cNvPr id="27" name="グループ化 26"/>
          <p:cNvGrpSpPr/>
          <p:nvPr/>
        </p:nvGrpSpPr>
        <p:grpSpPr>
          <a:xfrm>
            <a:off x="5996790" y="5084178"/>
            <a:ext cx="1800000" cy="1350000"/>
            <a:chOff x="279283" y="4306361"/>
            <a:chExt cx="4616822" cy="3043776"/>
          </a:xfrm>
        </p:grpSpPr>
        <p:pic>
          <p:nvPicPr>
            <p:cNvPr id="277" name="図 276"/>
            <p:cNvPicPr>
              <a:picLocks noChangeAspect="1"/>
            </p:cNvPicPr>
            <p:nvPr/>
          </p:nvPicPr>
          <p:blipFill rotWithShape="1">
            <a:blip r:embed="rId10" cstate="print">
              <a:extLst>
                <a:ext uri="{28A0092B-C50C-407E-A947-70E740481C1C}">
                  <a14:useLocalDpi xmlns:a14="http://schemas.microsoft.com/office/drawing/2010/main" val="0"/>
                </a:ext>
              </a:extLst>
            </a:blip>
            <a:srcRect r="14680"/>
            <a:stretch/>
          </p:blipFill>
          <p:spPr>
            <a:xfrm>
              <a:off x="279283" y="4306361"/>
              <a:ext cx="4616822" cy="3043776"/>
            </a:xfrm>
            <a:prstGeom prst="rect">
              <a:avLst/>
            </a:prstGeom>
            <a:ln>
              <a:solidFill>
                <a:schemeClr val="tx1"/>
              </a:solidFill>
            </a:ln>
          </p:spPr>
        </p:pic>
        <p:sp>
          <p:nvSpPr>
            <p:cNvPr id="278" name="楕円 277"/>
            <p:cNvSpPr/>
            <p:nvPr/>
          </p:nvSpPr>
          <p:spPr>
            <a:xfrm>
              <a:off x="2377064" y="5184847"/>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9" name="正方形/長方形 278"/>
          <p:cNvSpPr/>
          <p:nvPr/>
        </p:nvSpPr>
        <p:spPr>
          <a:xfrm>
            <a:off x="6009694" y="5095268"/>
            <a:ext cx="232488" cy="23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④</a:t>
            </a:r>
            <a:endParaRPr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314" name="直線コネクタ 313"/>
          <p:cNvCxnSpPr/>
          <p:nvPr/>
        </p:nvCxnSpPr>
        <p:spPr>
          <a:xfrm>
            <a:off x="6298961" y="2285802"/>
            <a:ext cx="67150" cy="852091"/>
          </a:xfrm>
          <a:prstGeom prst="line">
            <a:avLst/>
          </a:prstGeom>
          <a:ln w="31750">
            <a:solidFill>
              <a:srgbClr val="FF9900"/>
            </a:solidFill>
            <a:prstDash val="dash"/>
          </a:ln>
        </p:spPr>
        <p:style>
          <a:lnRef idx="1">
            <a:schemeClr val="accent1"/>
          </a:lnRef>
          <a:fillRef idx="0">
            <a:schemeClr val="accent1"/>
          </a:fillRef>
          <a:effectRef idx="0">
            <a:schemeClr val="accent1"/>
          </a:effectRef>
          <a:fontRef idx="minor">
            <a:schemeClr val="tx1"/>
          </a:fontRef>
        </p:style>
      </p:cxnSp>
      <p:sp>
        <p:nvSpPr>
          <p:cNvPr id="315" name="二等辺三角形 314">
            <a:extLst>
              <a:ext uri="{FF2B5EF4-FFF2-40B4-BE49-F238E27FC236}">
                <a16:creationId xmlns:a16="http://schemas.microsoft.com/office/drawing/2014/main" id="{D324E7B3-8FF3-4AB9-8C2D-9C2399A8679E}"/>
              </a:ext>
            </a:extLst>
          </p:cNvPr>
          <p:cNvSpPr/>
          <p:nvPr/>
        </p:nvSpPr>
        <p:spPr>
          <a:xfrm>
            <a:off x="7117440" y="1356847"/>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16" name="二等辺三角形 315">
            <a:extLst>
              <a:ext uri="{FF2B5EF4-FFF2-40B4-BE49-F238E27FC236}">
                <a16:creationId xmlns:a16="http://schemas.microsoft.com/office/drawing/2014/main" id="{D324E7B3-8FF3-4AB9-8C2D-9C2399A8679E}"/>
              </a:ext>
            </a:extLst>
          </p:cNvPr>
          <p:cNvSpPr/>
          <p:nvPr/>
        </p:nvSpPr>
        <p:spPr>
          <a:xfrm>
            <a:off x="5356511" y="2338582"/>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17" name="二等辺三角形 316">
            <a:extLst>
              <a:ext uri="{FF2B5EF4-FFF2-40B4-BE49-F238E27FC236}">
                <a16:creationId xmlns:a16="http://schemas.microsoft.com/office/drawing/2014/main" id="{D324E7B3-8FF3-4AB9-8C2D-9C2399A8679E}"/>
              </a:ext>
            </a:extLst>
          </p:cNvPr>
          <p:cNvSpPr/>
          <p:nvPr/>
        </p:nvSpPr>
        <p:spPr>
          <a:xfrm>
            <a:off x="6405093" y="1521267"/>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18" name="二等辺三角形 317">
            <a:extLst>
              <a:ext uri="{FF2B5EF4-FFF2-40B4-BE49-F238E27FC236}">
                <a16:creationId xmlns:a16="http://schemas.microsoft.com/office/drawing/2014/main" id="{D324E7B3-8FF3-4AB9-8C2D-9C2399A8679E}"/>
              </a:ext>
            </a:extLst>
          </p:cNvPr>
          <p:cNvSpPr/>
          <p:nvPr/>
        </p:nvSpPr>
        <p:spPr>
          <a:xfrm>
            <a:off x="5595584" y="2976842"/>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19" name="二等辺三角形 318">
            <a:extLst>
              <a:ext uri="{FF2B5EF4-FFF2-40B4-BE49-F238E27FC236}">
                <a16:creationId xmlns:a16="http://schemas.microsoft.com/office/drawing/2014/main" id="{D324E7B3-8FF3-4AB9-8C2D-9C2399A8679E}"/>
              </a:ext>
            </a:extLst>
          </p:cNvPr>
          <p:cNvSpPr/>
          <p:nvPr/>
        </p:nvSpPr>
        <p:spPr>
          <a:xfrm>
            <a:off x="7324423" y="1890780"/>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0" name="二等辺三角形 319">
            <a:extLst>
              <a:ext uri="{FF2B5EF4-FFF2-40B4-BE49-F238E27FC236}">
                <a16:creationId xmlns:a16="http://schemas.microsoft.com/office/drawing/2014/main" id="{D324E7B3-8FF3-4AB9-8C2D-9C2399A8679E}"/>
              </a:ext>
            </a:extLst>
          </p:cNvPr>
          <p:cNvSpPr/>
          <p:nvPr/>
        </p:nvSpPr>
        <p:spPr>
          <a:xfrm>
            <a:off x="8701398" y="3536317"/>
            <a:ext cx="160624" cy="132191"/>
          </a:xfrm>
          <a:prstGeom prst="triangle">
            <a:avLst/>
          </a:prstGeom>
          <a:solidFill>
            <a:schemeClr val="accent6">
              <a:lumMod val="75000"/>
              <a:alpha val="50000"/>
            </a:schemeClr>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322" name="直線コネクタ 321"/>
          <p:cNvCxnSpPr>
            <a:endCxn id="321" idx="1"/>
          </p:cNvCxnSpPr>
          <p:nvPr/>
        </p:nvCxnSpPr>
        <p:spPr>
          <a:xfrm flipV="1">
            <a:off x="5248131" y="3588435"/>
            <a:ext cx="1229826" cy="71562"/>
          </a:xfrm>
          <a:prstGeom prst="line">
            <a:avLst/>
          </a:prstGeom>
          <a:ln w="9525">
            <a:solidFill>
              <a:srgbClr val="FF9900"/>
            </a:solidFill>
          </a:ln>
        </p:spPr>
        <p:style>
          <a:lnRef idx="1">
            <a:schemeClr val="accent1"/>
          </a:lnRef>
          <a:fillRef idx="0">
            <a:schemeClr val="accent1"/>
          </a:fillRef>
          <a:effectRef idx="0">
            <a:schemeClr val="accent1"/>
          </a:effectRef>
          <a:fontRef idx="minor">
            <a:schemeClr val="tx1"/>
          </a:fontRef>
        </p:style>
      </p:cxnSp>
      <p:sp>
        <p:nvSpPr>
          <p:cNvPr id="325" name="テキスト ボックス 324"/>
          <p:cNvSpPr txBox="1"/>
          <p:nvPr/>
        </p:nvSpPr>
        <p:spPr>
          <a:xfrm>
            <a:off x="4285932" y="1711434"/>
            <a:ext cx="1080000" cy="154800"/>
          </a:xfrm>
          <a:prstGeom prst="rect">
            <a:avLst/>
          </a:prstGeom>
          <a:solidFill>
            <a:schemeClr val="bg1"/>
          </a:solidFill>
          <a:ln w="12700" cap="flat" cmpd="sng" algn="ctr">
            <a:solidFill>
              <a:srgbClr val="FF9900"/>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ctr" fontAlgn="base">
              <a:lnSpc>
                <a:spcPct val="100000"/>
              </a:lnSpc>
              <a:spcBef>
                <a:spcPct val="0"/>
              </a:spcBef>
              <a:spcAft>
                <a:spcPct val="0"/>
              </a:spcAft>
              <a:buClrTx/>
              <a:buSzTx/>
              <a:buFontTx/>
              <a:buNone/>
              <a:tabLst/>
              <a:defRPr kumimoji="0" sz="1000" b="0" i="0" u="none" strike="noStrike" cap="none" normalizeH="0" baseline="0">
                <a:ln>
                  <a:noFill/>
                </a:ln>
                <a:solidFill>
                  <a:srgbClr val="FF9900"/>
                </a:solidFill>
                <a:effectLst/>
                <a:latin typeface="Arial" charset="0"/>
                <a:ea typeface="HGP創英角ｺﾞｼｯｸUB" pitchFamily="50" charset="-128"/>
              </a:defRPr>
            </a:lvl1pPr>
          </a:lstStyle>
          <a:p>
            <a:r>
              <a:rPr lang="ja-JP" altLang="en-US" dirty="0"/>
              <a:t>カラー舗装</a:t>
            </a:r>
          </a:p>
        </p:txBody>
      </p:sp>
      <p:cxnSp>
        <p:nvCxnSpPr>
          <p:cNvPr id="144" name="直線コネクタ 143"/>
          <p:cNvCxnSpPr>
            <a:stCxn id="210" idx="0"/>
            <a:endCxn id="327" idx="1"/>
          </p:cNvCxnSpPr>
          <p:nvPr/>
        </p:nvCxnSpPr>
        <p:spPr>
          <a:xfrm flipV="1">
            <a:off x="6627093" y="1548532"/>
            <a:ext cx="902170" cy="596262"/>
          </a:xfrm>
          <a:prstGeom prst="line">
            <a:avLst/>
          </a:prstGeom>
          <a:ln w="9525">
            <a:solidFill>
              <a:srgbClr val="FF9900"/>
            </a:solidFill>
          </a:ln>
        </p:spPr>
        <p:style>
          <a:lnRef idx="1">
            <a:schemeClr val="accent1"/>
          </a:lnRef>
          <a:fillRef idx="0">
            <a:schemeClr val="accent1"/>
          </a:fillRef>
          <a:effectRef idx="0">
            <a:schemeClr val="accent1"/>
          </a:effectRef>
          <a:fontRef idx="minor">
            <a:schemeClr val="tx1"/>
          </a:fontRef>
        </p:style>
      </p:cxnSp>
      <p:sp>
        <p:nvSpPr>
          <p:cNvPr id="210" name="正方形/長方形 209"/>
          <p:cNvSpPr/>
          <p:nvPr/>
        </p:nvSpPr>
        <p:spPr>
          <a:xfrm rot="21431573">
            <a:off x="6555305" y="2144760"/>
            <a:ext cx="146344" cy="56535"/>
          </a:xfrm>
          <a:prstGeom prst="rect">
            <a:avLst/>
          </a:prstGeom>
          <a:solidFill>
            <a:srgbClr val="FFC000"/>
          </a:solidFill>
          <a:ln w="28575">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テキスト ボックス 326"/>
          <p:cNvSpPr txBox="1"/>
          <p:nvPr/>
        </p:nvSpPr>
        <p:spPr>
          <a:xfrm>
            <a:off x="7529263" y="1471588"/>
            <a:ext cx="997556" cy="153888"/>
          </a:xfrm>
          <a:prstGeom prst="rect">
            <a:avLst/>
          </a:prstGeom>
          <a:solidFill>
            <a:schemeClr val="bg1"/>
          </a:solidFill>
          <a:ln w="12700" cap="flat" cmpd="sng" algn="ctr">
            <a:solidFill>
              <a:srgbClr val="FF9900"/>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ctr" fontAlgn="base">
              <a:lnSpc>
                <a:spcPct val="100000"/>
              </a:lnSpc>
              <a:spcBef>
                <a:spcPct val="0"/>
              </a:spcBef>
              <a:spcAft>
                <a:spcPct val="0"/>
              </a:spcAft>
              <a:buClrTx/>
              <a:buSzTx/>
              <a:buFontTx/>
              <a:buNone/>
              <a:tabLst/>
              <a:defRPr kumimoji="0" sz="1000" b="0" i="0" u="none" strike="noStrike" cap="none" normalizeH="0" baseline="0">
                <a:ln>
                  <a:noFill/>
                </a:ln>
                <a:solidFill>
                  <a:srgbClr val="FF9900"/>
                </a:solidFill>
                <a:effectLst/>
                <a:latin typeface="Arial" charset="0"/>
                <a:ea typeface="HGP創英角ｺﾞｼｯｸUB" pitchFamily="50" charset="-128"/>
              </a:defRPr>
            </a:lvl1pPr>
          </a:lstStyle>
          <a:p>
            <a:r>
              <a:rPr lang="ja-JP" altLang="en-US" dirty="0" smtClean="0"/>
              <a:t>イメージハンプ</a:t>
            </a:r>
            <a:endParaRPr lang="ja-JP" altLang="en-US" dirty="0"/>
          </a:p>
        </p:txBody>
      </p:sp>
      <p:cxnSp>
        <p:nvCxnSpPr>
          <p:cNvPr id="328" name="直線コネクタ 327"/>
          <p:cNvCxnSpPr/>
          <p:nvPr/>
        </p:nvCxnSpPr>
        <p:spPr>
          <a:xfrm>
            <a:off x="6340995" y="2999531"/>
            <a:ext cx="219301" cy="589803"/>
          </a:xfrm>
          <a:prstGeom prst="line">
            <a:avLst/>
          </a:prstGeom>
          <a:ln w="31750">
            <a:solidFill>
              <a:srgbClr val="FF9900"/>
            </a:solidFill>
            <a:prstDash val="dash"/>
          </a:ln>
        </p:spPr>
        <p:style>
          <a:lnRef idx="1">
            <a:schemeClr val="accent1"/>
          </a:lnRef>
          <a:fillRef idx="0">
            <a:schemeClr val="accent1"/>
          </a:fillRef>
          <a:effectRef idx="0">
            <a:schemeClr val="accent1"/>
          </a:effectRef>
          <a:fontRef idx="minor">
            <a:schemeClr val="tx1"/>
          </a:fontRef>
        </p:style>
      </p:cxnSp>
      <p:sp>
        <p:nvSpPr>
          <p:cNvPr id="201" name="正方形/長方形 200"/>
          <p:cNvSpPr/>
          <p:nvPr/>
        </p:nvSpPr>
        <p:spPr>
          <a:xfrm rot="21407263">
            <a:off x="6242413" y="2526002"/>
            <a:ext cx="146344" cy="66235"/>
          </a:xfrm>
          <a:prstGeom prst="rect">
            <a:avLst/>
          </a:prstGeom>
          <a:solidFill>
            <a:srgbClr val="FFC000"/>
          </a:solidFill>
          <a:ln w="28575">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正方形/長方形 225"/>
          <p:cNvSpPr/>
          <p:nvPr/>
        </p:nvSpPr>
        <p:spPr>
          <a:xfrm>
            <a:off x="6226684" y="2663373"/>
            <a:ext cx="170059" cy="173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④</a:t>
            </a:r>
          </a:p>
        </p:txBody>
      </p:sp>
      <p:cxnSp>
        <p:nvCxnSpPr>
          <p:cNvPr id="227" name="直線矢印コネクタ 226"/>
          <p:cNvCxnSpPr/>
          <p:nvPr/>
        </p:nvCxnSpPr>
        <p:spPr>
          <a:xfrm flipV="1">
            <a:off x="6327709" y="2548779"/>
            <a:ext cx="18079" cy="1393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3" name="直線矢印コネクタ 222"/>
          <p:cNvCxnSpPr>
            <a:stCxn id="222" idx="0"/>
          </p:cNvCxnSpPr>
          <p:nvPr/>
        </p:nvCxnSpPr>
        <p:spPr>
          <a:xfrm flipH="1" flipV="1">
            <a:off x="6289147" y="3046869"/>
            <a:ext cx="31266" cy="16963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2" name="正方形/長方形 221"/>
          <p:cNvSpPr/>
          <p:nvPr/>
        </p:nvSpPr>
        <p:spPr>
          <a:xfrm>
            <a:off x="6256152" y="3216506"/>
            <a:ext cx="128521" cy="1656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①</a:t>
            </a:r>
          </a:p>
        </p:txBody>
      </p:sp>
      <p:cxnSp>
        <p:nvCxnSpPr>
          <p:cNvPr id="330" name="直線コネクタ 329"/>
          <p:cNvCxnSpPr>
            <a:stCxn id="325" idx="3"/>
          </p:cNvCxnSpPr>
          <p:nvPr/>
        </p:nvCxnSpPr>
        <p:spPr>
          <a:xfrm>
            <a:off x="5365932" y="1788834"/>
            <a:ext cx="583292" cy="560374"/>
          </a:xfrm>
          <a:prstGeom prst="line">
            <a:avLst/>
          </a:prstGeom>
          <a:ln w="9525">
            <a:solidFill>
              <a:srgbClr val="FF9900"/>
            </a:solidFill>
          </a:ln>
        </p:spPr>
        <p:style>
          <a:lnRef idx="1">
            <a:schemeClr val="accent1"/>
          </a:lnRef>
          <a:fillRef idx="0">
            <a:schemeClr val="accent1"/>
          </a:fillRef>
          <a:effectRef idx="0">
            <a:schemeClr val="accent1"/>
          </a:effectRef>
          <a:fontRef idx="minor">
            <a:schemeClr val="tx1"/>
          </a:fontRef>
        </p:style>
      </p:cxnSp>
      <p:sp>
        <p:nvSpPr>
          <p:cNvPr id="313" name="フリーフォーム 312"/>
          <p:cNvSpPr/>
          <p:nvPr/>
        </p:nvSpPr>
        <p:spPr>
          <a:xfrm>
            <a:off x="6798388" y="3680571"/>
            <a:ext cx="1987013" cy="859625"/>
          </a:xfrm>
          <a:custGeom>
            <a:avLst/>
            <a:gdLst>
              <a:gd name="connsiteX0" fmla="*/ 0 w 1942171"/>
              <a:gd name="connsiteY0" fmla="*/ 817756 h 817756"/>
              <a:gd name="connsiteX1" fmla="*/ 88280 w 1942171"/>
              <a:gd name="connsiteY1" fmla="*/ 650488 h 817756"/>
              <a:gd name="connsiteX2" fmla="*/ 292719 w 1942171"/>
              <a:gd name="connsiteY2" fmla="*/ 343829 h 817756"/>
              <a:gd name="connsiteX3" fmla="*/ 362415 w 1942171"/>
              <a:gd name="connsiteY3" fmla="*/ 278780 h 817756"/>
              <a:gd name="connsiteX4" fmla="*/ 599378 w 1942171"/>
              <a:gd name="connsiteY4" fmla="*/ 167268 h 817756"/>
              <a:gd name="connsiteX5" fmla="*/ 1022195 w 1942171"/>
              <a:gd name="connsiteY5" fmla="*/ 102219 h 817756"/>
              <a:gd name="connsiteX6" fmla="*/ 1542585 w 1942171"/>
              <a:gd name="connsiteY6" fmla="*/ 55756 h 817756"/>
              <a:gd name="connsiteX7" fmla="*/ 1942171 w 1942171"/>
              <a:gd name="connsiteY7" fmla="*/ 0 h 817756"/>
              <a:gd name="connsiteX0" fmla="*/ 0 w 1942171"/>
              <a:gd name="connsiteY0" fmla="*/ 817756 h 817756"/>
              <a:gd name="connsiteX1" fmla="*/ 88280 w 1942171"/>
              <a:gd name="connsiteY1" fmla="*/ 650488 h 817756"/>
              <a:gd name="connsiteX2" fmla="*/ 292719 w 1942171"/>
              <a:gd name="connsiteY2" fmla="*/ 343829 h 817756"/>
              <a:gd name="connsiteX3" fmla="*/ 362415 w 1942171"/>
              <a:gd name="connsiteY3" fmla="*/ 278780 h 817756"/>
              <a:gd name="connsiteX4" fmla="*/ 599378 w 1942171"/>
              <a:gd name="connsiteY4" fmla="*/ 167268 h 817756"/>
              <a:gd name="connsiteX5" fmla="*/ 1035884 w 1942171"/>
              <a:gd name="connsiteY5" fmla="*/ 142832 h 817756"/>
              <a:gd name="connsiteX6" fmla="*/ 1542585 w 1942171"/>
              <a:gd name="connsiteY6" fmla="*/ 55756 h 817756"/>
              <a:gd name="connsiteX7" fmla="*/ 1942171 w 1942171"/>
              <a:gd name="connsiteY7" fmla="*/ 0 h 817756"/>
              <a:gd name="connsiteX0" fmla="*/ 0 w 1942171"/>
              <a:gd name="connsiteY0" fmla="*/ 817756 h 817756"/>
              <a:gd name="connsiteX1" fmla="*/ 88280 w 1942171"/>
              <a:gd name="connsiteY1" fmla="*/ 650488 h 817756"/>
              <a:gd name="connsiteX2" fmla="*/ 292719 w 1942171"/>
              <a:gd name="connsiteY2" fmla="*/ 343829 h 817756"/>
              <a:gd name="connsiteX3" fmla="*/ 362415 w 1942171"/>
              <a:gd name="connsiteY3" fmla="*/ 278780 h 817756"/>
              <a:gd name="connsiteX4" fmla="*/ 599378 w 1942171"/>
              <a:gd name="connsiteY4" fmla="*/ 167268 h 817756"/>
              <a:gd name="connsiteX5" fmla="*/ 1035884 w 1942171"/>
              <a:gd name="connsiteY5" fmla="*/ 142832 h 817756"/>
              <a:gd name="connsiteX6" fmla="*/ 1556274 w 1942171"/>
              <a:gd name="connsiteY6" fmla="*/ 76062 h 817756"/>
              <a:gd name="connsiteX7" fmla="*/ 1942171 w 1942171"/>
              <a:gd name="connsiteY7" fmla="*/ 0 h 817756"/>
              <a:gd name="connsiteX0" fmla="*/ 0 w 1784751"/>
              <a:gd name="connsiteY0" fmla="*/ 763605 h 763605"/>
              <a:gd name="connsiteX1" fmla="*/ 88280 w 1784751"/>
              <a:gd name="connsiteY1" fmla="*/ 596337 h 763605"/>
              <a:gd name="connsiteX2" fmla="*/ 292719 w 1784751"/>
              <a:gd name="connsiteY2" fmla="*/ 289678 h 763605"/>
              <a:gd name="connsiteX3" fmla="*/ 362415 w 1784751"/>
              <a:gd name="connsiteY3" fmla="*/ 224629 h 763605"/>
              <a:gd name="connsiteX4" fmla="*/ 599378 w 1784751"/>
              <a:gd name="connsiteY4" fmla="*/ 113117 h 763605"/>
              <a:gd name="connsiteX5" fmla="*/ 1035884 w 1784751"/>
              <a:gd name="connsiteY5" fmla="*/ 88681 h 763605"/>
              <a:gd name="connsiteX6" fmla="*/ 1556274 w 1784751"/>
              <a:gd name="connsiteY6" fmla="*/ 21911 h 763605"/>
              <a:gd name="connsiteX7" fmla="*/ 1784751 w 1784751"/>
              <a:gd name="connsiteY7" fmla="*/ 0 h 763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84751" h="763605">
                <a:moveTo>
                  <a:pt x="0" y="763605"/>
                </a:moveTo>
                <a:lnTo>
                  <a:pt x="88280" y="596337"/>
                </a:lnTo>
                <a:lnTo>
                  <a:pt x="292719" y="289678"/>
                </a:lnTo>
                <a:lnTo>
                  <a:pt x="362415" y="224629"/>
                </a:lnTo>
                <a:lnTo>
                  <a:pt x="599378" y="113117"/>
                </a:lnTo>
                <a:lnTo>
                  <a:pt x="1035884" y="88681"/>
                </a:lnTo>
                <a:lnTo>
                  <a:pt x="1556274" y="21911"/>
                </a:lnTo>
                <a:lnTo>
                  <a:pt x="1784751" y="0"/>
                </a:lnTo>
              </a:path>
            </a:pathLst>
          </a:custGeom>
          <a:noFill/>
          <a:ln w="28575">
            <a:solidFill>
              <a:srgbClr val="33CC3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216" name="直線矢印コネクタ 215"/>
          <p:cNvCxnSpPr/>
          <p:nvPr/>
        </p:nvCxnSpPr>
        <p:spPr>
          <a:xfrm flipH="1" flipV="1">
            <a:off x="7503553" y="3929279"/>
            <a:ext cx="45082" cy="16940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直線コネクタ 201"/>
          <p:cNvCxnSpPr>
            <a:endCxn id="145" idx="1"/>
          </p:cNvCxnSpPr>
          <p:nvPr/>
        </p:nvCxnSpPr>
        <p:spPr>
          <a:xfrm>
            <a:off x="7486895" y="3791859"/>
            <a:ext cx="364519" cy="561280"/>
          </a:xfrm>
          <a:prstGeom prst="line">
            <a:avLst/>
          </a:prstGeom>
          <a:ln w="9525">
            <a:solidFill>
              <a:srgbClr val="FF9900"/>
            </a:solidFill>
          </a:ln>
        </p:spPr>
        <p:style>
          <a:lnRef idx="1">
            <a:schemeClr val="accent1"/>
          </a:lnRef>
          <a:fillRef idx="0">
            <a:schemeClr val="accent1"/>
          </a:fillRef>
          <a:effectRef idx="0">
            <a:schemeClr val="accent1"/>
          </a:effectRef>
          <a:fontRef idx="minor">
            <a:schemeClr val="tx1"/>
          </a:fontRef>
        </p:style>
      </p:cxnSp>
      <p:sp>
        <p:nvSpPr>
          <p:cNvPr id="332" name="正方形/長方形 331"/>
          <p:cNvSpPr/>
          <p:nvPr/>
        </p:nvSpPr>
        <p:spPr>
          <a:xfrm>
            <a:off x="6365281" y="2467144"/>
            <a:ext cx="934125" cy="1206177"/>
          </a:xfrm>
          <a:custGeom>
            <a:avLst/>
            <a:gdLst>
              <a:gd name="connsiteX0" fmla="*/ 0 w 1433783"/>
              <a:gd name="connsiteY0" fmla="*/ 0 h 494976"/>
              <a:gd name="connsiteX1" fmla="*/ 1433783 w 1433783"/>
              <a:gd name="connsiteY1" fmla="*/ 0 h 494976"/>
              <a:gd name="connsiteX2" fmla="*/ 1433783 w 1433783"/>
              <a:gd name="connsiteY2" fmla="*/ 494976 h 494976"/>
              <a:gd name="connsiteX3" fmla="*/ 0 w 1433783"/>
              <a:gd name="connsiteY3" fmla="*/ 494976 h 494976"/>
              <a:gd name="connsiteX4" fmla="*/ 0 w 1433783"/>
              <a:gd name="connsiteY4" fmla="*/ 0 h 494976"/>
              <a:gd name="connsiteX0" fmla="*/ 0 w 1433783"/>
              <a:gd name="connsiteY0" fmla="*/ 92075 h 587051"/>
              <a:gd name="connsiteX1" fmla="*/ 646383 w 1433783"/>
              <a:gd name="connsiteY1" fmla="*/ 0 h 587051"/>
              <a:gd name="connsiteX2" fmla="*/ 1433783 w 1433783"/>
              <a:gd name="connsiteY2" fmla="*/ 587051 h 587051"/>
              <a:gd name="connsiteX3" fmla="*/ 0 w 1433783"/>
              <a:gd name="connsiteY3" fmla="*/ 587051 h 587051"/>
              <a:gd name="connsiteX4" fmla="*/ 0 w 1433783"/>
              <a:gd name="connsiteY4" fmla="*/ 92075 h 587051"/>
              <a:gd name="connsiteX0" fmla="*/ 0 w 884508"/>
              <a:gd name="connsiteY0" fmla="*/ 92075 h 847401"/>
              <a:gd name="connsiteX1" fmla="*/ 646383 w 884508"/>
              <a:gd name="connsiteY1" fmla="*/ 0 h 847401"/>
              <a:gd name="connsiteX2" fmla="*/ 884508 w 884508"/>
              <a:gd name="connsiteY2" fmla="*/ 847401 h 847401"/>
              <a:gd name="connsiteX3" fmla="*/ 0 w 884508"/>
              <a:gd name="connsiteY3" fmla="*/ 587051 h 847401"/>
              <a:gd name="connsiteX4" fmla="*/ 0 w 884508"/>
              <a:gd name="connsiteY4" fmla="*/ 92075 h 847401"/>
              <a:gd name="connsiteX0" fmla="*/ 31750 w 916258"/>
              <a:gd name="connsiteY0" fmla="*/ 92075 h 847401"/>
              <a:gd name="connsiteX1" fmla="*/ 678133 w 916258"/>
              <a:gd name="connsiteY1" fmla="*/ 0 h 847401"/>
              <a:gd name="connsiteX2" fmla="*/ 916258 w 916258"/>
              <a:gd name="connsiteY2" fmla="*/ 847401 h 847401"/>
              <a:gd name="connsiteX3" fmla="*/ 0 w 916258"/>
              <a:gd name="connsiteY3" fmla="*/ 393376 h 847401"/>
              <a:gd name="connsiteX4" fmla="*/ 31750 w 916258"/>
              <a:gd name="connsiteY4" fmla="*/ 92075 h 847401"/>
              <a:gd name="connsiteX0" fmla="*/ 31750 w 916258"/>
              <a:gd name="connsiteY0" fmla="*/ 92075 h 847401"/>
              <a:gd name="connsiteX1" fmla="*/ 678133 w 916258"/>
              <a:gd name="connsiteY1" fmla="*/ 0 h 847401"/>
              <a:gd name="connsiteX2" fmla="*/ 916258 w 916258"/>
              <a:gd name="connsiteY2" fmla="*/ 847401 h 847401"/>
              <a:gd name="connsiteX3" fmla="*/ 473750 w 916258"/>
              <a:gd name="connsiteY3" fmla="*/ 625153 h 847401"/>
              <a:gd name="connsiteX4" fmla="*/ 0 w 916258"/>
              <a:gd name="connsiteY4" fmla="*/ 393376 h 847401"/>
              <a:gd name="connsiteX5" fmla="*/ 31750 w 916258"/>
              <a:gd name="connsiteY5" fmla="*/ 92075 h 847401"/>
              <a:gd name="connsiteX0" fmla="*/ 31750 w 916258"/>
              <a:gd name="connsiteY0" fmla="*/ 92075 h 847401"/>
              <a:gd name="connsiteX1" fmla="*/ 678133 w 916258"/>
              <a:gd name="connsiteY1" fmla="*/ 0 h 847401"/>
              <a:gd name="connsiteX2" fmla="*/ 916258 w 916258"/>
              <a:gd name="connsiteY2" fmla="*/ 847401 h 847401"/>
              <a:gd name="connsiteX3" fmla="*/ 45125 w 916258"/>
              <a:gd name="connsiteY3" fmla="*/ 587053 h 847401"/>
              <a:gd name="connsiteX4" fmla="*/ 0 w 916258"/>
              <a:gd name="connsiteY4" fmla="*/ 393376 h 847401"/>
              <a:gd name="connsiteX5" fmla="*/ 31750 w 916258"/>
              <a:gd name="connsiteY5" fmla="*/ 92075 h 847401"/>
              <a:gd name="connsiteX0" fmla="*/ 31750 w 916258"/>
              <a:gd name="connsiteY0" fmla="*/ 92075 h 847401"/>
              <a:gd name="connsiteX1" fmla="*/ 678133 w 916258"/>
              <a:gd name="connsiteY1" fmla="*/ 0 h 847401"/>
              <a:gd name="connsiteX2" fmla="*/ 916258 w 916258"/>
              <a:gd name="connsiteY2" fmla="*/ 847401 h 847401"/>
              <a:gd name="connsiteX3" fmla="*/ 461050 w 916258"/>
              <a:gd name="connsiteY3" fmla="*/ 704528 h 847401"/>
              <a:gd name="connsiteX4" fmla="*/ 45125 w 916258"/>
              <a:gd name="connsiteY4" fmla="*/ 587053 h 847401"/>
              <a:gd name="connsiteX5" fmla="*/ 0 w 916258"/>
              <a:gd name="connsiteY5" fmla="*/ 393376 h 847401"/>
              <a:gd name="connsiteX6" fmla="*/ 31750 w 916258"/>
              <a:gd name="connsiteY6" fmla="*/ 92075 h 847401"/>
              <a:gd name="connsiteX0" fmla="*/ 31750 w 916258"/>
              <a:gd name="connsiteY0" fmla="*/ 92075 h 977578"/>
              <a:gd name="connsiteX1" fmla="*/ 678133 w 916258"/>
              <a:gd name="connsiteY1" fmla="*/ 0 h 977578"/>
              <a:gd name="connsiteX2" fmla="*/ 916258 w 916258"/>
              <a:gd name="connsiteY2" fmla="*/ 847401 h 977578"/>
              <a:gd name="connsiteX3" fmla="*/ 194350 w 916258"/>
              <a:gd name="connsiteY3" fmla="*/ 977578 h 977578"/>
              <a:gd name="connsiteX4" fmla="*/ 45125 w 916258"/>
              <a:gd name="connsiteY4" fmla="*/ 587053 h 977578"/>
              <a:gd name="connsiteX5" fmla="*/ 0 w 916258"/>
              <a:gd name="connsiteY5" fmla="*/ 393376 h 977578"/>
              <a:gd name="connsiteX6" fmla="*/ 31750 w 916258"/>
              <a:gd name="connsiteY6" fmla="*/ 92075 h 977578"/>
              <a:gd name="connsiteX0" fmla="*/ 31750 w 916258"/>
              <a:gd name="connsiteY0" fmla="*/ 92075 h 977578"/>
              <a:gd name="connsiteX1" fmla="*/ 678133 w 916258"/>
              <a:gd name="connsiteY1" fmla="*/ 0 h 977578"/>
              <a:gd name="connsiteX2" fmla="*/ 916258 w 916258"/>
              <a:gd name="connsiteY2" fmla="*/ 847401 h 977578"/>
              <a:gd name="connsiteX3" fmla="*/ 597575 w 916258"/>
              <a:gd name="connsiteY3" fmla="*/ 904552 h 977578"/>
              <a:gd name="connsiteX4" fmla="*/ 194350 w 916258"/>
              <a:gd name="connsiteY4" fmla="*/ 977578 h 977578"/>
              <a:gd name="connsiteX5" fmla="*/ 45125 w 916258"/>
              <a:gd name="connsiteY5" fmla="*/ 587053 h 977578"/>
              <a:gd name="connsiteX6" fmla="*/ 0 w 916258"/>
              <a:gd name="connsiteY6" fmla="*/ 393376 h 977578"/>
              <a:gd name="connsiteX7" fmla="*/ 31750 w 916258"/>
              <a:gd name="connsiteY7" fmla="*/ 92075 h 977578"/>
              <a:gd name="connsiteX0" fmla="*/ 31750 w 916258"/>
              <a:gd name="connsiteY0" fmla="*/ 92075 h 1225227"/>
              <a:gd name="connsiteX1" fmla="*/ 678133 w 916258"/>
              <a:gd name="connsiteY1" fmla="*/ 0 h 1225227"/>
              <a:gd name="connsiteX2" fmla="*/ 916258 w 916258"/>
              <a:gd name="connsiteY2" fmla="*/ 847401 h 1225227"/>
              <a:gd name="connsiteX3" fmla="*/ 289600 w 916258"/>
              <a:gd name="connsiteY3" fmla="*/ 1225227 h 1225227"/>
              <a:gd name="connsiteX4" fmla="*/ 194350 w 916258"/>
              <a:gd name="connsiteY4" fmla="*/ 977578 h 1225227"/>
              <a:gd name="connsiteX5" fmla="*/ 45125 w 916258"/>
              <a:gd name="connsiteY5" fmla="*/ 587053 h 1225227"/>
              <a:gd name="connsiteX6" fmla="*/ 0 w 916258"/>
              <a:gd name="connsiteY6" fmla="*/ 393376 h 1225227"/>
              <a:gd name="connsiteX7" fmla="*/ 31750 w 916258"/>
              <a:gd name="connsiteY7" fmla="*/ 92075 h 1225227"/>
              <a:gd name="connsiteX0" fmla="*/ 31750 w 916258"/>
              <a:gd name="connsiteY0" fmla="*/ 92075 h 1225227"/>
              <a:gd name="connsiteX1" fmla="*/ 678133 w 916258"/>
              <a:gd name="connsiteY1" fmla="*/ 0 h 1225227"/>
              <a:gd name="connsiteX2" fmla="*/ 916258 w 916258"/>
              <a:gd name="connsiteY2" fmla="*/ 847401 h 1225227"/>
              <a:gd name="connsiteX3" fmla="*/ 749975 w 916258"/>
              <a:gd name="connsiteY3" fmla="*/ 945827 h 1225227"/>
              <a:gd name="connsiteX4" fmla="*/ 289600 w 916258"/>
              <a:gd name="connsiteY4" fmla="*/ 1225227 h 1225227"/>
              <a:gd name="connsiteX5" fmla="*/ 194350 w 916258"/>
              <a:gd name="connsiteY5" fmla="*/ 977578 h 1225227"/>
              <a:gd name="connsiteX6" fmla="*/ 45125 w 916258"/>
              <a:gd name="connsiteY6" fmla="*/ 587053 h 1225227"/>
              <a:gd name="connsiteX7" fmla="*/ 0 w 916258"/>
              <a:gd name="connsiteY7" fmla="*/ 393376 h 1225227"/>
              <a:gd name="connsiteX8" fmla="*/ 31750 w 916258"/>
              <a:gd name="connsiteY8" fmla="*/ 92075 h 1225227"/>
              <a:gd name="connsiteX0" fmla="*/ 31750 w 978575"/>
              <a:gd name="connsiteY0" fmla="*/ 92075 h 1225227"/>
              <a:gd name="connsiteX1" fmla="*/ 678133 w 978575"/>
              <a:gd name="connsiteY1" fmla="*/ 0 h 1225227"/>
              <a:gd name="connsiteX2" fmla="*/ 916258 w 978575"/>
              <a:gd name="connsiteY2" fmla="*/ 847401 h 1225227"/>
              <a:gd name="connsiteX3" fmla="*/ 978575 w 978575"/>
              <a:gd name="connsiteY3" fmla="*/ 1031552 h 1225227"/>
              <a:gd name="connsiteX4" fmla="*/ 289600 w 978575"/>
              <a:gd name="connsiteY4" fmla="*/ 1225227 h 1225227"/>
              <a:gd name="connsiteX5" fmla="*/ 194350 w 978575"/>
              <a:gd name="connsiteY5" fmla="*/ 977578 h 1225227"/>
              <a:gd name="connsiteX6" fmla="*/ 45125 w 978575"/>
              <a:gd name="connsiteY6" fmla="*/ 587053 h 1225227"/>
              <a:gd name="connsiteX7" fmla="*/ 0 w 978575"/>
              <a:gd name="connsiteY7" fmla="*/ 393376 h 1225227"/>
              <a:gd name="connsiteX8" fmla="*/ 31750 w 978575"/>
              <a:gd name="connsiteY8" fmla="*/ 92075 h 1225227"/>
              <a:gd name="connsiteX0" fmla="*/ 0 w 946825"/>
              <a:gd name="connsiteY0" fmla="*/ 9207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62600 w 946825"/>
              <a:gd name="connsiteY5" fmla="*/ 977578 h 1225227"/>
              <a:gd name="connsiteX6" fmla="*/ 13375 w 946825"/>
              <a:gd name="connsiteY6" fmla="*/ 587053 h 1225227"/>
              <a:gd name="connsiteX7" fmla="*/ 0 w 946825"/>
              <a:gd name="connsiteY7" fmla="*/ 396551 h 1225227"/>
              <a:gd name="connsiteX8" fmla="*/ 0 w 946825"/>
              <a:gd name="connsiteY8" fmla="*/ 92075 h 1225227"/>
              <a:gd name="connsiteX0" fmla="*/ 0 w 946825"/>
              <a:gd name="connsiteY0" fmla="*/ 9207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62600 w 946825"/>
              <a:gd name="connsiteY5" fmla="*/ 977578 h 1225227"/>
              <a:gd name="connsiteX6" fmla="*/ 13375 w 946825"/>
              <a:gd name="connsiteY6" fmla="*/ 587053 h 1225227"/>
              <a:gd name="connsiteX7" fmla="*/ 0 w 946825"/>
              <a:gd name="connsiteY7" fmla="*/ 396551 h 1225227"/>
              <a:gd name="connsiteX8" fmla="*/ 0 w 946825"/>
              <a:gd name="connsiteY8" fmla="*/ 92075 h 1225227"/>
              <a:gd name="connsiteX0" fmla="*/ 34925 w 946825"/>
              <a:gd name="connsiteY0" fmla="*/ 13652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62600 w 946825"/>
              <a:gd name="connsiteY5" fmla="*/ 977578 h 1225227"/>
              <a:gd name="connsiteX6" fmla="*/ 13375 w 946825"/>
              <a:gd name="connsiteY6" fmla="*/ 587053 h 1225227"/>
              <a:gd name="connsiteX7" fmla="*/ 0 w 946825"/>
              <a:gd name="connsiteY7" fmla="*/ 396551 h 1225227"/>
              <a:gd name="connsiteX8" fmla="*/ 34925 w 946825"/>
              <a:gd name="connsiteY8" fmla="*/ 136525 h 1225227"/>
              <a:gd name="connsiteX0" fmla="*/ 15875 w 946825"/>
              <a:gd name="connsiteY0" fmla="*/ 12382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62600 w 946825"/>
              <a:gd name="connsiteY5" fmla="*/ 977578 h 1225227"/>
              <a:gd name="connsiteX6" fmla="*/ 13375 w 946825"/>
              <a:gd name="connsiteY6" fmla="*/ 587053 h 1225227"/>
              <a:gd name="connsiteX7" fmla="*/ 0 w 946825"/>
              <a:gd name="connsiteY7" fmla="*/ 396551 h 1225227"/>
              <a:gd name="connsiteX8" fmla="*/ 15875 w 946825"/>
              <a:gd name="connsiteY8" fmla="*/ 123825 h 1225227"/>
              <a:gd name="connsiteX0" fmla="*/ 15875 w 946825"/>
              <a:gd name="connsiteY0" fmla="*/ 12382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62600 w 946825"/>
              <a:gd name="connsiteY5" fmla="*/ 977578 h 1225227"/>
              <a:gd name="connsiteX6" fmla="*/ 35600 w 946825"/>
              <a:gd name="connsiteY6" fmla="*/ 583878 h 1225227"/>
              <a:gd name="connsiteX7" fmla="*/ 0 w 946825"/>
              <a:gd name="connsiteY7" fmla="*/ 396551 h 1225227"/>
              <a:gd name="connsiteX8" fmla="*/ 15875 w 946825"/>
              <a:gd name="connsiteY8" fmla="*/ 123825 h 1225227"/>
              <a:gd name="connsiteX0" fmla="*/ 15875 w 946825"/>
              <a:gd name="connsiteY0" fmla="*/ 12382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62600 w 946825"/>
              <a:gd name="connsiteY5" fmla="*/ 977578 h 1225227"/>
              <a:gd name="connsiteX6" fmla="*/ 203794 w 946825"/>
              <a:gd name="connsiteY6" fmla="*/ 952331 h 1225227"/>
              <a:gd name="connsiteX7" fmla="*/ 35600 w 946825"/>
              <a:gd name="connsiteY7" fmla="*/ 583878 h 1225227"/>
              <a:gd name="connsiteX8" fmla="*/ 0 w 946825"/>
              <a:gd name="connsiteY8" fmla="*/ 396551 h 1225227"/>
              <a:gd name="connsiteX9" fmla="*/ 15875 w 946825"/>
              <a:gd name="connsiteY9" fmla="*/ 123825 h 1225227"/>
              <a:gd name="connsiteX0" fmla="*/ 15875 w 946825"/>
              <a:gd name="connsiteY0" fmla="*/ 12382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62600 w 946825"/>
              <a:gd name="connsiteY5" fmla="*/ 977578 h 1225227"/>
              <a:gd name="connsiteX6" fmla="*/ 146644 w 946825"/>
              <a:gd name="connsiteY6" fmla="*/ 911056 h 1225227"/>
              <a:gd name="connsiteX7" fmla="*/ 35600 w 946825"/>
              <a:gd name="connsiteY7" fmla="*/ 583878 h 1225227"/>
              <a:gd name="connsiteX8" fmla="*/ 0 w 946825"/>
              <a:gd name="connsiteY8" fmla="*/ 396551 h 1225227"/>
              <a:gd name="connsiteX9" fmla="*/ 15875 w 946825"/>
              <a:gd name="connsiteY9" fmla="*/ 123825 h 1225227"/>
              <a:gd name="connsiteX0" fmla="*/ 15875 w 946825"/>
              <a:gd name="connsiteY0" fmla="*/ 123825 h 1225227"/>
              <a:gd name="connsiteX1" fmla="*/ 646383 w 946825"/>
              <a:gd name="connsiteY1" fmla="*/ 0 h 1225227"/>
              <a:gd name="connsiteX2" fmla="*/ 884508 w 946825"/>
              <a:gd name="connsiteY2" fmla="*/ 847401 h 1225227"/>
              <a:gd name="connsiteX3" fmla="*/ 946825 w 946825"/>
              <a:gd name="connsiteY3" fmla="*/ 1031552 h 1225227"/>
              <a:gd name="connsiteX4" fmla="*/ 257850 w 946825"/>
              <a:gd name="connsiteY4" fmla="*/ 1225227 h 1225227"/>
              <a:gd name="connsiteX5" fmla="*/ 175300 w 946825"/>
              <a:gd name="connsiteY5" fmla="*/ 990278 h 1225227"/>
              <a:gd name="connsiteX6" fmla="*/ 146644 w 946825"/>
              <a:gd name="connsiteY6" fmla="*/ 911056 h 1225227"/>
              <a:gd name="connsiteX7" fmla="*/ 35600 w 946825"/>
              <a:gd name="connsiteY7" fmla="*/ 583878 h 1225227"/>
              <a:gd name="connsiteX8" fmla="*/ 0 w 946825"/>
              <a:gd name="connsiteY8" fmla="*/ 396551 h 1225227"/>
              <a:gd name="connsiteX9" fmla="*/ 15875 w 946825"/>
              <a:gd name="connsiteY9" fmla="*/ 123825 h 1225227"/>
              <a:gd name="connsiteX0" fmla="*/ 15875 w 946825"/>
              <a:gd name="connsiteY0" fmla="*/ 123825 h 1206177"/>
              <a:gd name="connsiteX1" fmla="*/ 646383 w 946825"/>
              <a:gd name="connsiteY1" fmla="*/ 0 h 1206177"/>
              <a:gd name="connsiteX2" fmla="*/ 884508 w 946825"/>
              <a:gd name="connsiteY2" fmla="*/ 847401 h 1206177"/>
              <a:gd name="connsiteX3" fmla="*/ 946825 w 946825"/>
              <a:gd name="connsiteY3" fmla="*/ 1031552 h 1206177"/>
              <a:gd name="connsiteX4" fmla="*/ 273725 w 946825"/>
              <a:gd name="connsiteY4" fmla="*/ 1206177 h 1206177"/>
              <a:gd name="connsiteX5" fmla="*/ 175300 w 946825"/>
              <a:gd name="connsiteY5" fmla="*/ 990278 h 1206177"/>
              <a:gd name="connsiteX6" fmla="*/ 146644 w 946825"/>
              <a:gd name="connsiteY6" fmla="*/ 911056 h 1206177"/>
              <a:gd name="connsiteX7" fmla="*/ 35600 w 946825"/>
              <a:gd name="connsiteY7" fmla="*/ 583878 h 1206177"/>
              <a:gd name="connsiteX8" fmla="*/ 0 w 946825"/>
              <a:gd name="connsiteY8" fmla="*/ 396551 h 1206177"/>
              <a:gd name="connsiteX9" fmla="*/ 15875 w 946825"/>
              <a:gd name="connsiteY9" fmla="*/ 123825 h 1206177"/>
              <a:gd name="connsiteX0" fmla="*/ 3175 w 934125"/>
              <a:gd name="connsiteY0" fmla="*/ 123825 h 1206177"/>
              <a:gd name="connsiteX1" fmla="*/ 633683 w 934125"/>
              <a:gd name="connsiteY1" fmla="*/ 0 h 1206177"/>
              <a:gd name="connsiteX2" fmla="*/ 871808 w 934125"/>
              <a:gd name="connsiteY2" fmla="*/ 847401 h 1206177"/>
              <a:gd name="connsiteX3" fmla="*/ 934125 w 934125"/>
              <a:gd name="connsiteY3" fmla="*/ 1031552 h 1206177"/>
              <a:gd name="connsiteX4" fmla="*/ 261025 w 934125"/>
              <a:gd name="connsiteY4" fmla="*/ 1206177 h 1206177"/>
              <a:gd name="connsiteX5" fmla="*/ 162600 w 934125"/>
              <a:gd name="connsiteY5" fmla="*/ 990278 h 1206177"/>
              <a:gd name="connsiteX6" fmla="*/ 133944 w 934125"/>
              <a:gd name="connsiteY6" fmla="*/ 911056 h 1206177"/>
              <a:gd name="connsiteX7" fmla="*/ 22900 w 934125"/>
              <a:gd name="connsiteY7" fmla="*/ 583878 h 1206177"/>
              <a:gd name="connsiteX8" fmla="*/ 0 w 934125"/>
              <a:gd name="connsiteY8" fmla="*/ 399726 h 1206177"/>
              <a:gd name="connsiteX9" fmla="*/ 3175 w 934125"/>
              <a:gd name="connsiteY9" fmla="*/ 123825 h 1206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125" h="1206177">
                <a:moveTo>
                  <a:pt x="3175" y="123825"/>
                </a:moveTo>
                <a:lnTo>
                  <a:pt x="633683" y="0"/>
                </a:lnTo>
                <a:lnTo>
                  <a:pt x="871808" y="847401"/>
                </a:lnTo>
                <a:lnTo>
                  <a:pt x="934125" y="1031552"/>
                </a:lnTo>
                <a:lnTo>
                  <a:pt x="261025" y="1206177"/>
                </a:lnTo>
                <a:lnTo>
                  <a:pt x="162600" y="990278"/>
                </a:lnTo>
                <a:cubicBezTo>
                  <a:pt x="161515" y="981862"/>
                  <a:pt x="135029" y="919472"/>
                  <a:pt x="133944" y="911056"/>
                </a:cubicBezTo>
                <a:lnTo>
                  <a:pt x="22900" y="583878"/>
                </a:lnTo>
                <a:lnTo>
                  <a:pt x="0" y="399726"/>
                </a:lnTo>
                <a:cubicBezTo>
                  <a:pt x="12700" y="310934"/>
                  <a:pt x="3175" y="225317"/>
                  <a:pt x="3175" y="123825"/>
                </a:cubicBezTo>
                <a:close/>
              </a:path>
            </a:pathLst>
          </a:custGeom>
          <a:solidFill>
            <a:srgbClr val="FFFF00">
              <a:alpha val="45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テキスト ボックス 224"/>
          <p:cNvSpPr txBox="1"/>
          <p:nvPr/>
        </p:nvSpPr>
        <p:spPr>
          <a:xfrm>
            <a:off x="6595269" y="3029815"/>
            <a:ext cx="793314" cy="1538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spAutoFit/>
          </a:bodyPr>
          <a:lstStyle>
            <a:defPPr>
              <a:defRPr lang="ja-JP"/>
            </a:defPPr>
            <a:lvl1pPr marR="0" indent="0" algn="r" fontAlgn="base">
              <a:lnSpc>
                <a:spcPct val="100000"/>
              </a:lnSpc>
              <a:spcBef>
                <a:spcPct val="0"/>
              </a:spcBef>
              <a:spcAft>
                <a:spcPct val="0"/>
              </a:spcAft>
              <a:buClrTx/>
              <a:buSzTx/>
              <a:buFontTx/>
              <a:buNone/>
              <a:tabLst/>
              <a:defRPr kumimoji="0" sz="1100" b="0" i="0" u="none" strike="noStrike" cap="none" normalizeH="0" baseline="0">
                <a:ln>
                  <a:noFill/>
                </a:ln>
                <a:effectLst/>
                <a:latin typeface="Arial" charset="0"/>
                <a:ea typeface="HGP創英角ｺﾞｼｯｸUB" pitchFamily="50" charset="-128"/>
              </a:defRPr>
            </a:lvl1pPr>
          </a:lstStyle>
          <a:p>
            <a:r>
              <a:rPr lang="ja-JP" altLang="en-US" sz="1000" dirty="0" smtClean="0"/>
              <a:t>関ケ原小学校</a:t>
            </a:r>
            <a:endParaRPr lang="ja-JP" altLang="en-US" sz="1000" dirty="0"/>
          </a:p>
        </p:txBody>
      </p:sp>
      <p:sp>
        <p:nvSpPr>
          <p:cNvPr id="114" name="楕円 113"/>
          <p:cNvSpPr/>
          <p:nvPr/>
        </p:nvSpPr>
        <p:spPr>
          <a:xfrm>
            <a:off x="6265036" y="2824552"/>
            <a:ext cx="147004" cy="140305"/>
          </a:xfrm>
          <a:prstGeom prst="ellipse">
            <a:avLst/>
          </a:prstGeom>
          <a:solidFill>
            <a:srgbClr val="FF0000">
              <a:alpha val="40000"/>
            </a:srgbClr>
          </a:solidFill>
          <a:ln w="317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3" name="正方形/長方形 322"/>
          <p:cNvSpPr/>
          <p:nvPr/>
        </p:nvSpPr>
        <p:spPr>
          <a:xfrm rot="21407263">
            <a:off x="7404750" y="3740411"/>
            <a:ext cx="146344" cy="66235"/>
          </a:xfrm>
          <a:prstGeom prst="rect">
            <a:avLst/>
          </a:prstGeom>
          <a:solidFill>
            <a:srgbClr val="FFC000"/>
          </a:solidFill>
          <a:ln w="28575">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1" name="正方形/長方形 320"/>
          <p:cNvSpPr/>
          <p:nvPr/>
        </p:nvSpPr>
        <p:spPr>
          <a:xfrm rot="21407263">
            <a:off x="6477842" y="3551217"/>
            <a:ext cx="146344" cy="66235"/>
          </a:xfrm>
          <a:prstGeom prst="rect">
            <a:avLst/>
          </a:prstGeom>
          <a:solidFill>
            <a:srgbClr val="FFC000"/>
          </a:solidFill>
          <a:ln w="28575">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18638909"/>
      </p:ext>
    </p:extLst>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29095</TotalTime>
  <Words>241</Words>
  <Application>Microsoft Office PowerPoint</Application>
  <PresentationFormat>A4 210 x 297 mm</PresentationFormat>
  <Paragraphs>86</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HGP創英角ｺﾞｼｯｸUB</vt:lpstr>
      <vt:lpstr>ＭＳ Ｐゴシック</vt:lpstr>
      <vt:lpstr>ＭＳ ゴシック</vt:lpstr>
      <vt:lpstr>游ゴシック</vt:lpstr>
      <vt:lpstr>游ゴシック Light</vt:lpstr>
      <vt:lpstr>游明朝</vt:lpstr>
      <vt:lpstr>Arial</vt:lpstr>
      <vt:lpstr>Times New Roman</vt:lpstr>
      <vt:lpstr>標準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隆行</dc:creator>
  <cp:lastModifiedBy>西尾 英典</cp:lastModifiedBy>
  <cp:revision>942</cp:revision>
  <cp:lastPrinted>2024-05-22T03:49:47Z</cp:lastPrinted>
  <dcterms:created xsi:type="dcterms:W3CDTF">2020-09-14T06:58:10Z</dcterms:created>
  <dcterms:modified xsi:type="dcterms:W3CDTF">2024-05-22T03:52:10Z</dcterms:modified>
</cp:coreProperties>
</file>